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257" r:id="rId3"/>
    <p:sldId id="259" r:id="rId4"/>
    <p:sldId id="260" r:id="rId5"/>
    <p:sldId id="283" r:id="rId6"/>
    <p:sldId id="273" r:id="rId7"/>
    <p:sldId id="274" r:id="rId8"/>
    <p:sldId id="275" r:id="rId9"/>
    <p:sldId id="277" r:id="rId10"/>
    <p:sldId id="282" r:id="rId11"/>
    <p:sldId id="279" r:id="rId12"/>
    <p:sldId id="281" r:id="rId13"/>
    <p:sldId id="276" r:id="rId14"/>
    <p:sldId id="288" r:id="rId15"/>
    <p:sldId id="280" r:id="rId16"/>
    <p:sldId id="286" r:id="rId17"/>
    <p:sldId id="287" r:id="rId18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7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8BC3-7619-4DBA-B552-2933CDD6702D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5F9E2-7073-4E88-A40A-130504EDF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51099" y="9376899"/>
            <a:ext cx="2944957" cy="4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3600" y="877888"/>
            <a:ext cx="5768975" cy="4327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186" y="5483410"/>
            <a:ext cx="5995092" cy="51944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6DB37-7DA2-4C42-8F0A-BAF91AE4831E}" type="slidenum">
              <a:rPr lang="en-GB"/>
              <a:pPr/>
              <a:t>6</a:t>
            </a:fld>
            <a:endParaRPr lang="en-GB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7B081-4F0C-4107-BF4B-04363FB69928}" type="slidenum">
              <a:rPr lang="en-GB"/>
              <a:pPr/>
              <a:t>7</a:t>
            </a:fld>
            <a:endParaRPr lang="en-GB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7B081-4F0C-4107-BF4B-04363FB69928}" type="slidenum">
              <a:rPr lang="en-GB"/>
              <a:pPr/>
              <a:t>8</a:t>
            </a:fld>
            <a:endParaRPr lang="en-GB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0B066-1904-4A7F-9123-A9761CFAC318}" type="slidenum">
              <a:rPr lang="en-GB"/>
              <a:pPr/>
              <a:t>9</a:t>
            </a:fld>
            <a:endParaRPr lang="en-GB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A3199-75D6-49B5-81EA-A7999EC430CA}" type="slidenum">
              <a:rPr lang="en-GB"/>
              <a:pPr/>
              <a:t>11</a:t>
            </a:fld>
            <a:endParaRPr lang="en-GB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6DB37-7DA2-4C42-8F0A-BAF91AE4831E}" type="slidenum">
              <a:rPr lang="en-GB"/>
              <a:pPr/>
              <a:t>13</a:t>
            </a:fld>
            <a:endParaRPr lang="en-GB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0B066-1904-4A7F-9123-A9761CFAC318}" type="slidenum">
              <a:rPr lang="en-GB"/>
              <a:pPr/>
              <a:t>14</a:t>
            </a:fld>
            <a:endParaRPr lang="en-GB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0B066-1904-4A7F-9123-A9761CFAC318}" type="slidenum">
              <a:rPr lang="en-GB"/>
              <a:pPr/>
              <a:t>15</a:t>
            </a:fld>
            <a:endParaRPr lang="en-GB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8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1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57B6-5A0F-489C-93E4-05BD72A4696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5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your understanding of </a:t>
            </a:r>
            <a:r>
              <a:rPr lang="en-GB" sz="2400" b="1" dirty="0" smtClean="0">
                <a:solidFill>
                  <a:srgbClr val="000000"/>
                </a:solidFill>
              </a:rPr>
              <a:t>coordinates and graphs.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18-Jan-15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323528" y="2492963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551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Level 6b</a:t>
            </a:r>
          </a:p>
          <a:p>
            <a:pPr algn="ctr"/>
            <a:r>
              <a:rPr lang="en-GB" sz="2000" dirty="0" smtClean="0"/>
              <a:t>y = mx + c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What do graphs of functions in the form of  y = mx + c have in common?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If you change the value of m what effect does this have on the graph?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If you change the value of c what effect does this have on the graph?</a:t>
            </a:r>
          </a:p>
          <a:p>
            <a:endParaRPr lang="en-GB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826" name="Rectangle 274"/>
          <p:cNvSpPr>
            <a:spLocks noChangeArrowheads="1"/>
          </p:cNvSpPr>
          <p:nvPr/>
        </p:nvSpPr>
        <p:spPr bwMode="auto">
          <a:xfrm>
            <a:off x="288925" y="1066800"/>
            <a:ext cx="4457700" cy="4876800"/>
          </a:xfrm>
          <a:prstGeom prst="rect">
            <a:avLst/>
          </a:prstGeom>
          <a:solidFill>
            <a:srgbClr val="C0E89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5B0091"/>
                </a:solidFill>
              </a:rPr>
              <a:t>Level 6a 	What </a:t>
            </a:r>
            <a:r>
              <a:rPr lang="en-GB" sz="2800" b="1" dirty="0">
                <a:solidFill>
                  <a:srgbClr val="5B0091"/>
                </a:solidFill>
              </a:rPr>
              <a:t>is the equation?</a:t>
            </a:r>
            <a:endParaRPr lang="en-GB" dirty="0"/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441325" y="1219200"/>
            <a:ext cx="31400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Look at this diagram:</a:t>
            </a:r>
          </a:p>
        </p:txBody>
      </p:sp>
      <p:grpSp>
        <p:nvGrpSpPr>
          <p:cNvPr id="279828" name="Group 276"/>
          <p:cNvGrpSpPr>
            <a:grpSpLocks/>
          </p:cNvGrpSpPr>
          <p:nvPr/>
        </p:nvGrpSpPr>
        <p:grpSpPr bwMode="auto">
          <a:xfrm>
            <a:off x="439738" y="2112963"/>
            <a:ext cx="4156075" cy="2971800"/>
            <a:chOff x="240" y="1200"/>
            <a:chExt cx="2618" cy="1872"/>
          </a:xfrm>
        </p:grpSpPr>
        <p:sp>
          <p:nvSpPr>
            <p:cNvPr id="279561" name="Rectangle 9"/>
            <p:cNvSpPr>
              <a:spLocks noChangeArrowheads="1"/>
            </p:cNvSpPr>
            <p:nvPr/>
          </p:nvSpPr>
          <p:spPr bwMode="auto">
            <a:xfrm>
              <a:off x="240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2" name="Rectangle 10"/>
            <p:cNvSpPr>
              <a:spLocks noChangeArrowheads="1"/>
            </p:cNvSpPr>
            <p:nvPr/>
          </p:nvSpPr>
          <p:spPr bwMode="auto">
            <a:xfrm>
              <a:off x="384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3" name="Rectangle 11"/>
            <p:cNvSpPr>
              <a:spLocks noChangeArrowheads="1"/>
            </p:cNvSpPr>
            <p:nvPr/>
          </p:nvSpPr>
          <p:spPr bwMode="auto">
            <a:xfrm>
              <a:off x="240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4" name="Rectangle 12"/>
            <p:cNvSpPr>
              <a:spLocks noChangeArrowheads="1"/>
            </p:cNvSpPr>
            <p:nvPr/>
          </p:nvSpPr>
          <p:spPr bwMode="auto">
            <a:xfrm>
              <a:off x="384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5" name="Rectangle 13"/>
            <p:cNvSpPr>
              <a:spLocks noChangeArrowheads="1"/>
            </p:cNvSpPr>
            <p:nvPr/>
          </p:nvSpPr>
          <p:spPr bwMode="auto">
            <a:xfrm>
              <a:off x="240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6" name="Rectangle 14"/>
            <p:cNvSpPr>
              <a:spLocks noChangeArrowheads="1"/>
            </p:cNvSpPr>
            <p:nvPr/>
          </p:nvSpPr>
          <p:spPr bwMode="auto">
            <a:xfrm>
              <a:off x="384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7" name="Rectangle 15"/>
            <p:cNvSpPr>
              <a:spLocks noChangeArrowheads="1"/>
            </p:cNvSpPr>
            <p:nvPr/>
          </p:nvSpPr>
          <p:spPr bwMode="auto">
            <a:xfrm>
              <a:off x="240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8" name="Rectangle 16"/>
            <p:cNvSpPr>
              <a:spLocks noChangeArrowheads="1"/>
            </p:cNvSpPr>
            <p:nvPr/>
          </p:nvSpPr>
          <p:spPr bwMode="auto">
            <a:xfrm>
              <a:off x="384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69" name="Rectangle 17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0" name="Rectangle 18"/>
            <p:cNvSpPr>
              <a:spLocks noChangeArrowheads="1"/>
            </p:cNvSpPr>
            <p:nvPr/>
          </p:nvSpPr>
          <p:spPr bwMode="auto">
            <a:xfrm>
              <a:off x="672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1" name="Rectangle 19"/>
            <p:cNvSpPr>
              <a:spLocks noChangeArrowheads="1"/>
            </p:cNvSpPr>
            <p:nvPr/>
          </p:nvSpPr>
          <p:spPr bwMode="auto">
            <a:xfrm>
              <a:off x="528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2" name="Rectangle 20"/>
            <p:cNvSpPr>
              <a:spLocks noChangeArrowheads="1"/>
            </p:cNvSpPr>
            <p:nvPr/>
          </p:nvSpPr>
          <p:spPr bwMode="auto">
            <a:xfrm>
              <a:off x="672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3" name="Rectangle 21"/>
            <p:cNvSpPr>
              <a:spLocks noChangeArrowheads="1"/>
            </p:cNvSpPr>
            <p:nvPr/>
          </p:nvSpPr>
          <p:spPr bwMode="auto">
            <a:xfrm>
              <a:off x="816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4" name="Rectangle 22"/>
            <p:cNvSpPr>
              <a:spLocks noChangeArrowheads="1"/>
            </p:cNvSpPr>
            <p:nvPr/>
          </p:nvSpPr>
          <p:spPr bwMode="auto">
            <a:xfrm>
              <a:off x="960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5" name="Rectangle 23"/>
            <p:cNvSpPr>
              <a:spLocks noChangeArrowheads="1"/>
            </p:cNvSpPr>
            <p:nvPr/>
          </p:nvSpPr>
          <p:spPr bwMode="auto">
            <a:xfrm>
              <a:off x="816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6" name="Rectangle 24"/>
            <p:cNvSpPr>
              <a:spLocks noChangeArrowheads="1"/>
            </p:cNvSpPr>
            <p:nvPr/>
          </p:nvSpPr>
          <p:spPr bwMode="auto">
            <a:xfrm>
              <a:off x="960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7" name="Rectangle 25"/>
            <p:cNvSpPr>
              <a:spLocks noChangeArrowheads="1"/>
            </p:cNvSpPr>
            <p:nvPr/>
          </p:nvSpPr>
          <p:spPr bwMode="auto">
            <a:xfrm>
              <a:off x="528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8" name="Rectangle 26"/>
            <p:cNvSpPr>
              <a:spLocks noChangeArrowheads="1"/>
            </p:cNvSpPr>
            <p:nvPr/>
          </p:nvSpPr>
          <p:spPr bwMode="auto">
            <a:xfrm>
              <a:off x="672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79" name="Rectangle 27"/>
            <p:cNvSpPr>
              <a:spLocks noChangeArrowheads="1"/>
            </p:cNvSpPr>
            <p:nvPr/>
          </p:nvSpPr>
          <p:spPr bwMode="auto">
            <a:xfrm>
              <a:off x="528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0" name="Rectangle 28"/>
            <p:cNvSpPr>
              <a:spLocks noChangeArrowheads="1"/>
            </p:cNvSpPr>
            <p:nvPr/>
          </p:nvSpPr>
          <p:spPr bwMode="auto">
            <a:xfrm>
              <a:off x="672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1" name="Rectangle 29"/>
            <p:cNvSpPr>
              <a:spLocks noChangeArrowheads="1"/>
            </p:cNvSpPr>
            <p:nvPr/>
          </p:nvSpPr>
          <p:spPr bwMode="auto">
            <a:xfrm>
              <a:off x="816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2" name="Rectangle 30"/>
            <p:cNvSpPr>
              <a:spLocks noChangeArrowheads="1"/>
            </p:cNvSpPr>
            <p:nvPr/>
          </p:nvSpPr>
          <p:spPr bwMode="auto">
            <a:xfrm>
              <a:off x="960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3" name="Rectangle 31"/>
            <p:cNvSpPr>
              <a:spLocks noChangeArrowheads="1"/>
            </p:cNvSpPr>
            <p:nvPr/>
          </p:nvSpPr>
          <p:spPr bwMode="auto">
            <a:xfrm>
              <a:off x="816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4" name="Rectangle 32"/>
            <p:cNvSpPr>
              <a:spLocks noChangeArrowheads="1"/>
            </p:cNvSpPr>
            <p:nvPr/>
          </p:nvSpPr>
          <p:spPr bwMode="auto">
            <a:xfrm>
              <a:off x="960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5" name="Rectangle 33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6" name="Rectangle 34"/>
            <p:cNvSpPr>
              <a:spLocks noChangeArrowheads="1"/>
            </p:cNvSpPr>
            <p:nvPr/>
          </p:nvSpPr>
          <p:spPr bwMode="auto">
            <a:xfrm>
              <a:off x="1248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7" name="Rectangle 35"/>
            <p:cNvSpPr>
              <a:spLocks noChangeArrowheads="1"/>
            </p:cNvSpPr>
            <p:nvPr/>
          </p:nvSpPr>
          <p:spPr bwMode="auto">
            <a:xfrm>
              <a:off x="1104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8" name="Rectangle 36"/>
            <p:cNvSpPr>
              <a:spLocks noChangeArrowheads="1"/>
            </p:cNvSpPr>
            <p:nvPr/>
          </p:nvSpPr>
          <p:spPr bwMode="auto">
            <a:xfrm>
              <a:off x="1248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9" name="Rectangle 37"/>
            <p:cNvSpPr>
              <a:spLocks noChangeArrowheads="1"/>
            </p:cNvSpPr>
            <p:nvPr/>
          </p:nvSpPr>
          <p:spPr bwMode="auto">
            <a:xfrm>
              <a:off x="1392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0" name="Rectangle 38"/>
            <p:cNvSpPr>
              <a:spLocks noChangeArrowheads="1"/>
            </p:cNvSpPr>
            <p:nvPr/>
          </p:nvSpPr>
          <p:spPr bwMode="auto">
            <a:xfrm>
              <a:off x="1536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1" name="Rectangle 39"/>
            <p:cNvSpPr>
              <a:spLocks noChangeArrowheads="1"/>
            </p:cNvSpPr>
            <p:nvPr/>
          </p:nvSpPr>
          <p:spPr bwMode="auto">
            <a:xfrm>
              <a:off x="1392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2" name="Rectangle 40"/>
            <p:cNvSpPr>
              <a:spLocks noChangeArrowheads="1"/>
            </p:cNvSpPr>
            <p:nvPr/>
          </p:nvSpPr>
          <p:spPr bwMode="auto">
            <a:xfrm>
              <a:off x="1536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3" name="Rectangle 41"/>
            <p:cNvSpPr>
              <a:spLocks noChangeArrowheads="1"/>
            </p:cNvSpPr>
            <p:nvPr/>
          </p:nvSpPr>
          <p:spPr bwMode="auto">
            <a:xfrm>
              <a:off x="1104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4" name="Rectangle 42"/>
            <p:cNvSpPr>
              <a:spLocks noChangeArrowheads="1"/>
            </p:cNvSpPr>
            <p:nvPr/>
          </p:nvSpPr>
          <p:spPr bwMode="auto">
            <a:xfrm>
              <a:off x="1248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5" name="Rectangle 43"/>
            <p:cNvSpPr>
              <a:spLocks noChangeArrowheads="1"/>
            </p:cNvSpPr>
            <p:nvPr/>
          </p:nvSpPr>
          <p:spPr bwMode="auto">
            <a:xfrm>
              <a:off x="1104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6" name="Rectangle 44"/>
            <p:cNvSpPr>
              <a:spLocks noChangeArrowheads="1"/>
            </p:cNvSpPr>
            <p:nvPr/>
          </p:nvSpPr>
          <p:spPr bwMode="auto">
            <a:xfrm>
              <a:off x="1248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7" name="Rectangle 45"/>
            <p:cNvSpPr>
              <a:spLocks noChangeArrowheads="1"/>
            </p:cNvSpPr>
            <p:nvPr/>
          </p:nvSpPr>
          <p:spPr bwMode="auto">
            <a:xfrm>
              <a:off x="1392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8" name="Rectangle 46"/>
            <p:cNvSpPr>
              <a:spLocks noChangeArrowheads="1"/>
            </p:cNvSpPr>
            <p:nvPr/>
          </p:nvSpPr>
          <p:spPr bwMode="auto">
            <a:xfrm>
              <a:off x="1536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99" name="Rectangle 47"/>
            <p:cNvSpPr>
              <a:spLocks noChangeArrowheads="1"/>
            </p:cNvSpPr>
            <p:nvPr/>
          </p:nvSpPr>
          <p:spPr bwMode="auto">
            <a:xfrm>
              <a:off x="1392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0" name="Rectangle 48"/>
            <p:cNvSpPr>
              <a:spLocks noChangeArrowheads="1"/>
            </p:cNvSpPr>
            <p:nvPr/>
          </p:nvSpPr>
          <p:spPr bwMode="auto">
            <a:xfrm>
              <a:off x="1536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1" name="Rectangle 49"/>
            <p:cNvSpPr>
              <a:spLocks noChangeArrowheads="1"/>
            </p:cNvSpPr>
            <p:nvPr/>
          </p:nvSpPr>
          <p:spPr bwMode="auto">
            <a:xfrm>
              <a:off x="1680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2" name="Rectangle 50"/>
            <p:cNvSpPr>
              <a:spLocks noChangeArrowheads="1"/>
            </p:cNvSpPr>
            <p:nvPr/>
          </p:nvSpPr>
          <p:spPr bwMode="auto">
            <a:xfrm>
              <a:off x="1824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3" name="Rectangle 51"/>
            <p:cNvSpPr>
              <a:spLocks noChangeArrowheads="1"/>
            </p:cNvSpPr>
            <p:nvPr/>
          </p:nvSpPr>
          <p:spPr bwMode="auto">
            <a:xfrm>
              <a:off x="1680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4" name="Rectangle 52"/>
            <p:cNvSpPr>
              <a:spLocks noChangeArrowheads="1"/>
            </p:cNvSpPr>
            <p:nvPr/>
          </p:nvSpPr>
          <p:spPr bwMode="auto">
            <a:xfrm>
              <a:off x="1824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5" name="Rectangle 53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6" name="Rectangle 54"/>
            <p:cNvSpPr>
              <a:spLocks noChangeArrowheads="1"/>
            </p:cNvSpPr>
            <p:nvPr/>
          </p:nvSpPr>
          <p:spPr bwMode="auto">
            <a:xfrm>
              <a:off x="2112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7" name="Rectangle 55"/>
            <p:cNvSpPr>
              <a:spLocks noChangeArrowheads="1"/>
            </p:cNvSpPr>
            <p:nvPr/>
          </p:nvSpPr>
          <p:spPr bwMode="auto">
            <a:xfrm>
              <a:off x="1968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8" name="Rectangle 56"/>
            <p:cNvSpPr>
              <a:spLocks noChangeArrowheads="1"/>
            </p:cNvSpPr>
            <p:nvPr/>
          </p:nvSpPr>
          <p:spPr bwMode="auto">
            <a:xfrm>
              <a:off x="2112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09" name="Rectangle 57"/>
            <p:cNvSpPr>
              <a:spLocks noChangeArrowheads="1"/>
            </p:cNvSpPr>
            <p:nvPr/>
          </p:nvSpPr>
          <p:spPr bwMode="auto">
            <a:xfrm>
              <a:off x="1680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0" name="Rectangle 58"/>
            <p:cNvSpPr>
              <a:spLocks noChangeArrowheads="1"/>
            </p:cNvSpPr>
            <p:nvPr/>
          </p:nvSpPr>
          <p:spPr bwMode="auto">
            <a:xfrm>
              <a:off x="1824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1" name="Rectangle 59"/>
            <p:cNvSpPr>
              <a:spLocks noChangeArrowheads="1"/>
            </p:cNvSpPr>
            <p:nvPr/>
          </p:nvSpPr>
          <p:spPr bwMode="auto">
            <a:xfrm>
              <a:off x="1680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2" name="Rectangle 60"/>
            <p:cNvSpPr>
              <a:spLocks noChangeArrowheads="1"/>
            </p:cNvSpPr>
            <p:nvPr/>
          </p:nvSpPr>
          <p:spPr bwMode="auto">
            <a:xfrm>
              <a:off x="1824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3" name="Rectangle 61"/>
            <p:cNvSpPr>
              <a:spLocks noChangeArrowheads="1"/>
            </p:cNvSpPr>
            <p:nvPr/>
          </p:nvSpPr>
          <p:spPr bwMode="auto">
            <a:xfrm>
              <a:off x="1968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4" name="Rectangle 62"/>
            <p:cNvSpPr>
              <a:spLocks noChangeArrowheads="1"/>
            </p:cNvSpPr>
            <p:nvPr/>
          </p:nvSpPr>
          <p:spPr bwMode="auto">
            <a:xfrm>
              <a:off x="2112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5" name="Rectangle 63"/>
            <p:cNvSpPr>
              <a:spLocks noChangeArrowheads="1"/>
            </p:cNvSpPr>
            <p:nvPr/>
          </p:nvSpPr>
          <p:spPr bwMode="auto">
            <a:xfrm>
              <a:off x="1968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6" name="Rectangle 64"/>
            <p:cNvSpPr>
              <a:spLocks noChangeArrowheads="1"/>
            </p:cNvSpPr>
            <p:nvPr/>
          </p:nvSpPr>
          <p:spPr bwMode="auto">
            <a:xfrm>
              <a:off x="2112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7" name="Rectangle 65"/>
            <p:cNvSpPr>
              <a:spLocks noChangeArrowheads="1"/>
            </p:cNvSpPr>
            <p:nvPr/>
          </p:nvSpPr>
          <p:spPr bwMode="auto">
            <a:xfrm>
              <a:off x="2256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8" name="Rectangle 66"/>
            <p:cNvSpPr>
              <a:spLocks noChangeArrowheads="1"/>
            </p:cNvSpPr>
            <p:nvPr/>
          </p:nvSpPr>
          <p:spPr bwMode="auto">
            <a:xfrm>
              <a:off x="2400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19" name="Rectangle 67"/>
            <p:cNvSpPr>
              <a:spLocks noChangeArrowheads="1"/>
            </p:cNvSpPr>
            <p:nvPr/>
          </p:nvSpPr>
          <p:spPr bwMode="auto">
            <a:xfrm>
              <a:off x="2256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0" name="Rectangle 68"/>
            <p:cNvSpPr>
              <a:spLocks noChangeArrowheads="1"/>
            </p:cNvSpPr>
            <p:nvPr/>
          </p:nvSpPr>
          <p:spPr bwMode="auto">
            <a:xfrm>
              <a:off x="2400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1" name="Rectangle 69"/>
            <p:cNvSpPr>
              <a:spLocks noChangeArrowheads="1"/>
            </p:cNvSpPr>
            <p:nvPr/>
          </p:nvSpPr>
          <p:spPr bwMode="auto">
            <a:xfrm>
              <a:off x="2544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2" name="Rectangle 70"/>
            <p:cNvSpPr>
              <a:spLocks noChangeArrowheads="1"/>
            </p:cNvSpPr>
            <p:nvPr/>
          </p:nvSpPr>
          <p:spPr bwMode="auto">
            <a:xfrm>
              <a:off x="2688" y="148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3" name="Rectangle 71"/>
            <p:cNvSpPr>
              <a:spLocks noChangeArrowheads="1"/>
            </p:cNvSpPr>
            <p:nvPr/>
          </p:nvSpPr>
          <p:spPr bwMode="auto">
            <a:xfrm>
              <a:off x="2544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4" name="Rectangle 72"/>
            <p:cNvSpPr>
              <a:spLocks noChangeArrowheads="1"/>
            </p:cNvSpPr>
            <p:nvPr/>
          </p:nvSpPr>
          <p:spPr bwMode="auto">
            <a:xfrm>
              <a:off x="2688" y="163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5" name="Rectangle 73"/>
            <p:cNvSpPr>
              <a:spLocks noChangeArrowheads="1"/>
            </p:cNvSpPr>
            <p:nvPr/>
          </p:nvSpPr>
          <p:spPr bwMode="auto">
            <a:xfrm>
              <a:off x="2256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6" name="Rectangle 74"/>
            <p:cNvSpPr>
              <a:spLocks noChangeArrowheads="1"/>
            </p:cNvSpPr>
            <p:nvPr/>
          </p:nvSpPr>
          <p:spPr bwMode="auto">
            <a:xfrm>
              <a:off x="2400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7" name="Rectangle 75"/>
            <p:cNvSpPr>
              <a:spLocks noChangeArrowheads="1"/>
            </p:cNvSpPr>
            <p:nvPr/>
          </p:nvSpPr>
          <p:spPr bwMode="auto">
            <a:xfrm>
              <a:off x="2256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8" name="Rectangle 76"/>
            <p:cNvSpPr>
              <a:spLocks noChangeArrowheads="1"/>
            </p:cNvSpPr>
            <p:nvPr/>
          </p:nvSpPr>
          <p:spPr bwMode="auto">
            <a:xfrm>
              <a:off x="2400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29" name="Rectangle 77"/>
            <p:cNvSpPr>
              <a:spLocks noChangeArrowheads="1"/>
            </p:cNvSpPr>
            <p:nvPr/>
          </p:nvSpPr>
          <p:spPr bwMode="auto">
            <a:xfrm>
              <a:off x="2544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0" name="Rectangle 78"/>
            <p:cNvSpPr>
              <a:spLocks noChangeArrowheads="1"/>
            </p:cNvSpPr>
            <p:nvPr/>
          </p:nvSpPr>
          <p:spPr bwMode="auto">
            <a:xfrm>
              <a:off x="2688" y="177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1" name="Rectangle 79"/>
            <p:cNvSpPr>
              <a:spLocks noChangeArrowheads="1"/>
            </p:cNvSpPr>
            <p:nvPr/>
          </p:nvSpPr>
          <p:spPr bwMode="auto">
            <a:xfrm>
              <a:off x="2544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2" name="Rectangle 80"/>
            <p:cNvSpPr>
              <a:spLocks noChangeArrowheads="1"/>
            </p:cNvSpPr>
            <p:nvPr/>
          </p:nvSpPr>
          <p:spPr bwMode="auto">
            <a:xfrm>
              <a:off x="2688" y="192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3" name="Rectangle 81"/>
            <p:cNvSpPr>
              <a:spLocks noChangeArrowheads="1"/>
            </p:cNvSpPr>
            <p:nvPr/>
          </p:nvSpPr>
          <p:spPr bwMode="auto">
            <a:xfrm>
              <a:off x="240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4" name="Rectangle 82"/>
            <p:cNvSpPr>
              <a:spLocks noChangeArrowheads="1"/>
            </p:cNvSpPr>
            <p:nvPr/>
          </p:nvSpPr>
          <p:spPr bwMode="auto">
            <a:xfrm>
              <a:off x="384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5" name="Rectangle 83"/>
            <p:cNvSpPr>
              <a:spLocks noChangeArrowheads="1"/>
            </p:cNvSpPr>
            <p:nvPr/>
          </p:nvSpPr>
          <p:spPr bwMode="auto">
            <a:xfrm>
              <a:off x="240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6" name="Rectangle 84"/>
            <p:cNvSpPr>
              <a:spLocks noChangeArrowheads="1"/>
            </p:cNvSpPr>
            <p:nvPr/>
          </p:nvSpPr>
          <p:spPr bwMode="auto">
            <a:xfrm>
              <a:off x="384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7" name="Rectangle 85"/>
            <p:cNvSpPr>
              <a:spLocks noChangeArrowheads="1"/>
            </p:cNvSpPr>
            <p:nvPr/>
          </p:nvSpPr>
          <p:spPr bwMode="auto">
            <a:xfrm>
              <a:off x="240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8" name="Rectangle 86"/>
            <p:cNvSpPr>
              <a:spLocks noChangeArrowheads="1"/>
            </p:cNvSpPr>
            <p:nvPr/>
          </p:nvSpPr>
          <p:spPr bwMode="auto">
            <a:xfrm>
              <a:off x="384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39" name="Rectangle 87"/>
            <p:cNvSpPr>
              <a:spLocks noChangeArrowheads="1"/>
            </p:cNvSpPr>
            <p:nvPr/>
          </p:nvSpPr>
          <p:spPr bwMode="auto">
            <a:xfrm>
              <a:off x="240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0" name="Rectangle 88"/>
            <p:cNvSpPr>
              <a:spLocks noChangeArrowheads="1"/>
            </p:cNvSpPr>
            <p:nvPr/>
          </p:nvSpPr>
          <p:spPr bwMode="auto">
            <a:xfrm>
              <a:off x="384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1" name="Rectangle 89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2" name="Rectangle 90"/>
            <p:cNvSpPr>
              <a:spLocks noChangeArrowheads="1"/>
            </p:cNvSpPr>
            <p:nvPr/>
          </p:nvSpPr>
          <p:spPr bwMode="auto">
            <a:xfrm>
              <a:off x="672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3" name="Rectangle 91"/>
            <p:cNvSpPr>
              <a:spLocks noChangeArrowheads="1"/>
            </p:cNvSpPr>
            <p:nvPr/>
          </p:nvSpPr>
          <p:spPr bwMode="auto">
            <a:xfrm>
              <a:off x="528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4" name="Rectangle 92"/>
            <p:cNvSpPr>
              <a:spLocks noChangeArrowheads="1"/>
            </p:cNvSpPr>
            <p:nvPr/>
          </p:nvSpPr>
          <p:spPr bwMode="auto">
            <a:xfrm>
              <a:off x="672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5" name="Rectangle 93"/>
            <p:cNvSpPr>
              <a:spLocks noChangeArrowheads="1"/>
            </p:cNvSpPr>
            <p:nvPr/>
          </p:nvSpPr>
          <p:spPr bwMode="auto">
            <a:xfrm>
              <a:off x="816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6" name="Rectangle 94"/>
            <p:cNvSpPr>
              <a:spLocks noChangeArrowheads="1"/>
            </p:cNvSpPr>
            <p:nvPr/>
          </p:nvSpPr>
          <p:spPr bwMode="auto">
            <a:xfrm>
              <a:off x="960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7" name="Rectangle 95"/>
            <p:cNvSpPr>
              <a:spLocks noChangeArrowheads="1"/>
            </p:cNvSpPr>
            <p:nvPr/>
          </p:nvSpPr>
          <p:spPr bwMode="auto">
            <a:xfrm>
              <a:off x="816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8" name="Rectangle 96"/>
            <p:cNvSpPr>
              <a:spLocks noChangeArrowheads="1"/>
            </p:cNvSpPr>
            <p:nvPr/>
          </p:nvSpPr>
          <p:spPr bwMode="auto">
            <a:xfrm>
              <a:off x="960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49" name="Rectangle 97"/>
            <p:cNvSpPr>
              <a:spLocks noChangeArrowheads="1"/>
            </p:cNvSpPr>
            <p:nvPr/>
          </p:nvSpPr>
          <p:spPr bwMode="auto">
            <a:xfrm>
              <a:off x="528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0" name="Rectangle 98"/>
            <p:cNvSpPr>
              <a:spLocks noChangeArrowheads="1"/>
            </p:cNvSpPr>
            <p:nvPr/>
          </p:nvSpPr>
          <p:spPr bwMode="auto">
            <a:xfrm>
              <a:off x="672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1" name="Rectangle 99"/>
            <p:cNvSpPr>
              <a:spLocks noChangeArrowheads="1"/>
            </p:cNvSpPr>
            <p:nvPr/>
          </p:nvSpPr>
          <p:spPr bwMode="auto">
            <a:xfrm>
              <a:off x="528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2" name="Rectangle 100"/>
            <p:cNvSpPr>
              <a:spLocks noChangeArrowheads="1"/>
            </p:cNvSpPr>
            <p:nvPr/>
          </p:nvSpPr>
          <p:spPr bwMode="auto">
            <a:xfrm>
              <a:off x="672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3" name="Rectangle 101"/>
            <p:cNvSpPr>
              <a:spLocks noChangeArrowheads="1"/>
            </p:cNvSpPr>
            <p:nvPr/>
          </p:nvSpPr>
          <p:spPr bwMode="auto">
            <a:xfrm>
              <a:off x="816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4" name="Rectangle 102"/>
            <p:cNvSpPr>
              <a:spLocks noChangeArrowheads="1"/>
            </p:cNvSpPr>
            <p:nvPr/>
          </p:nvSpPr>
          <p:spPr bwMode="auto">
            <a:xfrm>
              <a:off x="960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5" name="Rectangle 103"/>
            <p:cNvSpPr>
              <a:spLocks noChangeArrowheads="1"/>
            </p:cNvSpPr>
            <p:nvPr/>
          </p:nvSpPr>
          <p:spPr bwMode="auto">
            <a:xfrm>
              <a:off x="816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6" name="Rectangle 104"/>
            <p:cNvSpPr>
              <a:spLocks noChangeArrowheads="1"/>
            </p:cNvSpPr>
            <p:nvPr/>
          </p:nvSpPr>
          <p:spPr bwMode="auto">
            <a:xfrm>
              <a:off x="960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7" name="Rectangle 105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8" name="Rectangle 106"/>
            <p:cNvSpPr>
              <a:spLocks noChangeArrowheads="1"/>
            </p:cNvSpPr>
            <p:nvPr/>
          </p:nvSpPr>
          <p:spPr bwMode="auto">
            <a:xfrm>
              <a:off x="1248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59" name="Rectangle 107"/>
            <p:cNvSpPr>
              <a:spLocks noChangeArrowheads="1"/>
            </p:cNvSpPr>
            <p:nvPr/>
          </p:nvSpPr>
          <p:spPr bwMode="auto">
            <a:xfrm>
              <a:off x="1104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0" name="Rectangle 108"/>
            <p:cNvSpPr>
              <a:spLocks noChangeArrowheads="1"/>
            </p:cNvSpPr>
            <p:nvPr/>
          </p:nvSpPr>
          <p:spPr bwMode="auto">
            <a:xfrm>
              <a:off x="1248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1" name="Rectangle 109"/>
            <p:cNvSpPr>
              <a:spLocks noChangeArrowheads="1"/>
            </p:cNvSpPr>
            <p:nvPr/>
          </p:nvSpPr>
          <p:spPr bwMode="auto">
            <a:xfrm>
              <a:off x="1392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2" name="Rectangle 110"/>
            <p:cNvSpPr>
              <a:spLocks noChangeArrowheads="1"/>
            </p:cNvSpPr>
            <p:nvPr/>
          </p:nvSpPr>
          <p:spPr bwMode="auto">
            <a:xfrm>
              <a:off x="1536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3" name="Rectangle 111"/>
            <p:cNvSpPr>
              <a:spLocks noChangeArrowheads="1"/>
            </p:cNvSpPr>
            <p:nvPr/>
          </p:nvSpPr>
          <p:spPr bwMode="auto">
            <a:xfrm>
              <a:off x="1392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4" name="Rectangle 112"/>
            <p:cNvSpPr>
              <a:spLocks noChangeArrowheads="1"/>
            </p:cNvSpPr>
            <p:nvPr/>
          </p:nvSpPr>
          <p:spPr bwMode="auto">
            <a:xfrm>
              <a:off x="1536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5" name="Rectangle 113"/>
            <p:cNvSpPr>
              <a:spLocks noChangeArrowheads="1"/>
            </p:cNvSpPr>
            <p:nvPr/>
          </p:nvSpPr>
          <p:spPr bwMode="auto">
            <a:xfrm>
              <a:off x="1104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6" name="Rectangle 114"/>
            <p:cNvSpPr>
              <a:spLocks noChangeArrowheads="1"/>
            </p:cNvSpPr>
            <p:nvPr/>
          </p:nvSpPr>
          <p:spPr bwMode="auto">
            <a:xfrm>
              <a:off x="1248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7" name="Rectangle 115"/>
            <p:cNvSpPr>
              <a:spLocks noChangeArrowheads="1"/>
            </p:cNvSpPr>
            <p:nvPr/>
          </p:nvSpPr>
          <p:spPr bwMode="auto">
            <a:xfrm>
              <a:off x="1104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8" name="Rectangle 116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69" name="Rectangle 117"/>
            <p:cNvSpPr>
              <a:spLocks noChangeArrowheads="1"/>
            </p:cNvSpPr>
            <p:nvPr/>
          </p:nvSpPr>
          <p:spPr bwMode="auto">
            <a:xfrm>
              <a:off x="1392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0" name="Rectangle 118"/>
            <p:cNvSpPr>
              <a:spLocks noChangeArrowheads="1"/>
            </p:cNvSpPr>
            <p:nvPr/>
          </p:nvSpPr>
          <p:spPr bwMode="auto">
            <a:xfrm>
              <a:off x="1536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1" name="Rectangle 119"/>
            <p:cNvSpPr>
              <a:spLocks noChangeArrowheads="1"/>
            </p:cNvSpPr>
            <p:nvPr/>
          </p:nvSpPr>
          <p:spPr bwMode="auto">
            <a:xfrm>
              <a:off x="1392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2" name="Rectangle 120"/>
            <p:cNvSpPr>
              <a:spLocks noChangeArrowheads="1"/>
            </p:cNvSpPr>
            <p:nvPr/>
          </p:nvSpPr>
          <p:spPr bwMode="auto">
            <a:xfrm>
              <a:off x="1536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3" name="Rectangle 121"/>
            <p:cNvSpPr>
              <a:spLocks noChangeArrowheads="1"/>
            </p:cNvSpPr>
            <p:nvPr/>
          </p:nvSpPr>
          <p:spPr bwMode="auto">
            <a:xfrm>
              <a:off x="1680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4" name="Rectangle 122"/>
            <p:cNvSpPr>
              <a:spLocks noChangeArrowheads="1"/>
            </p:cNvSpPr>
            <p:nvPr/>
          </p:nvSpPr>
          <p:spPr bwMode="auto">
            <a:xfrm>
              <a:off x="1824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5" name="Rectangle 123"/>
            <p:cNvSpPr>
              <a:spLocks noChangeArrowheads="1"/>
            </p:cNvSpPr>
            <p:nvPr/>
          </p:nvSpPr>
          <p:spPr bwMode="auto">
            <a:xfrm>
              <a:off x="1680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6" name="Rectangle 124"/>
            <p:cNvSpPr>
              <a:spLocks noChangeArrowheads="1"/>
            </p:cNvSpPr>
            <p:nvPr/>
          </p:nvSpPr>
          <p:spPr bwMode="auto">
            <a:xfrm>
              <a:off x="1824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7" name="Rectangle 125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8" name="Rectangle 126"/>
            <p:cNvSpPr>
              <a:spLocks noChangeArrowheads="1"/>
            </p:cNvSpPr>
            <p:nvPr/>
          </p:nvSpPr>
          <p:spPr bwMode="auto">
            <a:xfrm>
              <a:off x="2112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79" name="Rectangle 127"/>
            <p:cNvSpPr>
              <a:spLocks noChangeArrowheads="1"/>
            </p:cNvSpPr>
            <p:nvPr/>
          </p:nvSpPr>
          <p:spPr bwMode="auto">
            <a:xfrm>
              <a:off x="1968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0" name="Rectangle 128"/>
            <p:cNvSpPr>
              <a:spLocks noChangeArrowheads="1"/>
            </p:cNvSpPr>
            <p:nvPr/>
          </p:nvSpPr>
          <p:spPr bwMode="auto">
            <a:xfrm>
              <a:off x="2112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1" name="Rectangle 129"/>
            <p:cNvSpPr>
              <a:spLocks noChangeArrowheads="1"/>
            </p:cNvSpPr>
            <p:nvPr/>
          </p:nvSpPr>
          <p:spPr bwMode="auto">
            <a:xfrm>
              <a:off x="1680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2" name="Rectangle 130"/>
            <p:cNvSpPr>
              <a:spLocks noChangeArrowheads="1"/>
            </p:cNvSpPr>
            <p:nvPr/>
          </p:nvSpPr>
          <p:spPr bwMode="auto">
            <a:xfrm>
              <a:off x="1824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3" name="Rectangle 131"/>
            <p:cNvSpPr>
              <a:spLocks noChangeArrowheads="1"/>
            </p:cNvSpPr>
            <p:nvPr/>
          </p:nvSpPr>
          <p:spPr bwMode="auto">
            <a:xfrm>
              <a:off x="1680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4" name="Rectangle 132"/>
            <p:cNvSpPr>
              <a:spLocks noChangeArrowheads="1"/>
            </p:cNvSpPr>
            <p:nvPr/>
          </p:nvSpPr>
          <p:spPr bwMode="auto">
            <a:xfrm>
              <a:off x="1824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5" name="Rectangle 133"/>
            <p:cNvSpPr>
              <a:spLocks noChangeArrowheads="1"/>
            </p:cNvSpPr>
            <p:nvPr/>
          </p:nvSpPr>
          <p:spPr bwMode="auto">
            <a:xfrm>
              <a:off x="1968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6" name="Rectangle 134"/>
            <p:cNvSpPr>
              <a:spLocks noChangeArrowheads="1"/>
            </p:cNvSpPr>
            <p:nvPr/>
          </p:nvSpPr>
          <p:spPr bwMode="auto">
            <a:xfrm>
              <a:off x="2112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7" name="Rectangle 135"/>
            <p:cNvSpPr>
              <a:spLocks noChangeArrowheads="1"/>
            </p:cNvSpPr>
            <p:nvPr/>
          </p:nvSpPr>
          <p:spPr bwMode="auto">
            <a:xfrm>
              <a:off x="1968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8" name="Rectangle 136"/>
            <p:cNvSpPr>
              <a:spLocks noChangeArrowheads="1"/>
            </p:cNvSpPr>
            <p:nvPr/>
          </p:nvSpPr>
          <p:spPr bwMode="auto">
            <a:xfrm>
              <a:off x="2112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89" name="Rectangle 137"/>
            <p:cNvSpPr>
              <a:spLocks noChangeArrowheads="1"/>
            </p:cNvSpPr>
            <p:nvPr/>
          </p:nvSpPr>
          <p:spPr bwMode="auto">
            <a:xfrm>
              <a:off x="2256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0" name="Rectangle 138"/>
            <p:cNvSpPr>
              <a:spLocks noChangeArrowheads="1"/>
            </p:cNvSpPr>
            <p:nvPr/>
          </p:nvSpPr>
          <p:spPr bwMode="auto">
            <a:xfrm>
              <a:off x="2400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1" name="Rectangle 139"/>
            <p:cNvSpPr>
              <a:spLocks noChangeArrowheads="1"/>
            </p:cNvSpPr>
            <p:nvPr/>
          </p:nvSpPr>
          <p:spPr bwMode="auto">
            <a:xfrm>
              <a:off x="2256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2" name="Rectangle 140"/>
            <p:cNvSpPr>
              <a:spLocks noChangeArrowheads="1"/>
            </p:cNvSpPr>
            <p:nvPr/>
          </p:nvSpPr>
          <p:spPr bwMode="auto">
            <a:xfrm>
              <a:off x="2400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3" name="Rectangle 141"/>
            <p:cNvSpPr>
              <a:spLocks noChangeArrowheads="1"/>
            </p:cNvSpPr>
            <p:nvPr/>
          </p:nvSpPr>
          <p:spPr bwMode="auto">
            <a:xfrm>
              <a:off x="2544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4" name="Rectangle 142"/>
            <p:cNvSpPr>
              <a:spLocks noChangeArrowheads="1"/>
            </p:cNvSpPr>
            <p:nvPr/>
          </p:nvSpPr>
          <p:spPr bwMode="auto">
            <a:xfrm>
              <a:off x="2688" y="206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5" name="Rectangle 143"/>
            <p:cNvSpPr>
              <a:spLocks noChangeArrowheads="1"/>
            </p:cNvSpPr>
            <p:nvPr/>
          </p:nvSpPr>
          <p:spPr bwMode="auto">
            <a:xfrm>
              <a:off x="2544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6" name="Rectangle 144"/>
            <p:cNvSpPr>
              <a:spLocks noChangeArrowheads="1"/>
            </p:cNvSpPr>
            <p:nvPr/>
          </p:nvSpPr>
          <p:spPr bwMode="auto">
            <a:xfrm>
              <a:off x="2688" y="220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7" name="Rectangle 145"/>
            <p:cNvSpPr>
              <a:spLocks noChangeArrowheads="1"/>
            </p:cNvSpPr>
            <p:nvPr/>
          </p:nvSpPr>
          <p:spPr bwMode="auto">
            <a:xfrm>
              <a:off x="2256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8" name="Rectangle 146"/>
            <p:cNvSpPr>
              <a:spLocks noChangeArrowheads="1"/>
            </p:cNvSpPr>
            <p:nvPr/>
          </p:nvSpPr>
          <p:spPr bwMode="auto">
            <a:xfrm>
              <a:off x="2400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699" name="Rectangle 147"/>
            <p:cNvSpPr>
              <a:spLocks noChangeArrowheads="1"/>
            </p:cNvSpPr>
            <p:nvPr/>
          </p:nvSpPr>
          <p:spPr bwMode="auto">
            <a:xfrm>
              <a:off x="2256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0" name="Rectangle 148"/>
            <p:cNvSpPr>
              <a:spLocks noChangeArrowheads="1"/>
            </p:cNvSpPr>
            <p:nvPr/>
          </p:nvSpPr>
          <p:spPr bwMode="auto">
            <a:xfrm>
              <a:off x="2400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1" name="Rectangle 149"/>
            <p:cNvSpPr>
              <a:spLocks noChangeArrowheads="1"/>
            </p:cNvSpPr>
            <p:nvPr/>
          </p:nvSpPr>
          <p:spPr bwMode="auto">
            <a:xfrm>
              <a:off x="2544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2" name="Rectangle 150"/>
            <p:cNvSpPr>
              <a:spLocks noChangeArrowheads="1"/>
            </p:cNvSpPr>
            <p:nvPr/>
          </p:nvSpPr>
          <p:spPr bwMode="auto">
            <a:xfrm>
              <a:off x="2688" y="2352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3" name="Rectangle 151"/>
            <p:cNvSpPr>
              <a:spLocks noChangeArrowheads="1"/>
            </p:cNvSpPr>
            <p:nvPr/>
          </p:nvSpPr>
          <p:spPr bwMode="auto">
            <a:xfrm>
              <a:off x="2544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4" name="Rectangle 152"/>
            <p:cNvSpPr>
              <a:spLocks noChangeArrowheads="1"/>
            </p:cNvSpPr>
            <p:nvPr/>
          </p:nvSpPr>
          <p:spPr bwMode="auto">
            <a:xfrm>
              <a:off x="2688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5" name="Rectangle 153"/>
            <p:cNvSpPr>
              <a:spLocks noChangeArrowheads="1"/>
            </p:cNvSpPr>
            <p:nvPr/>
          </p:nvSpPr>
          <p:spPr bwMode="auto">
            <a:xfrm>
              <a:off x="240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6" name="Rectangle 154"/>
            <p:cNvSpPr>
              <a:spLocks noChangeArrowheads="1"/>
            </p:cNvSpPr>
            <p:nvPr/>
          </p:nvSpPr>
          <p:spPr bwMode="auto">
            <a:xfrm>
              <a:off x="384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7" name="Rectangle 155"/>
            <p:cNvSpPr>
              <a:spLocks noChangeArrowheads="1"/>
            </p:cNvSpPr>
            <p:nvPr/>
          </p:nvSpPr>
          <p:spPr bwMode="auto">
            <a:xfrm>
              <a:off x="240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8" name="Rectangle 156"/>
            <p:cNvSpPr>
              <a:spLocks noChangeArrowheads="1"/>
            </p:cNvSpPr>
            <p:nvPr/>
          </p:nvSpPr>
          <p:spPr bwMode="auto">
            <a:xfrm>
              <a:off x="384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09" name="Rectangle 157"/>
            <p:cNvSpPr>
              <a:spLocks noChangeArrowheads="1"/>
            </p:cNvSpPr>
            <p:nvPr/>
          </p:nvSpPr>
          <p:spPr bwMode="auto">
            <a:xfrm>
              <a:off x="240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0" name="Rectangle 158"/>
            <p:cNvSpPr>
              <a:spLocks noChangeArrowheads="1"/>
            </p:cNvSpPr>
            <p:nvPr/>
          </p:nvSpPr>
          <p:spPr bwMode="auto">
            <a:xfrm>
              <a:off x="384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1" name="Rectangle 159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2" name="Rectangle 160"/>
            <p:cNvSpPr>
              <a:spLocks noChangeArrowheads="1"/>
            </p:cNvSpPr>
            <p:nvPr/>
          </p:nvSpPr>
          <p:spPr bwMode="auto">
            <a:xfrm>
              <a:off x="672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3" name="Rectangle 161"/>
            <p:cNvSpPr>
              <a:spLocks noChangeArrowheads="1"/>
            </p:cNvSpPr>
            <p:nvPr/>
          </p:nvSpPr>
          <p:spPr bwMode="auto">
            <a:xfrm>
              <a:off x="528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4" name="Rectangle 162"/>
            <p:cNvSpPr>
              <a:spLocks noChangeArrowheads="1"/>
            </p:cNvSpPr>
            <p:nvPr/>
          </p:nvSpPr>
          <p:spPr bwMode="auto">
            <a:xfrm>
              <a:off x="672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5" name="Rectangle 163"/>
            <p:cNvSpPr>
              <a:spLocks noChangeArrowheads="1"/>
            </p:cNvSpPr>
            <p:nvPr/>
          </p:nvSpPr>
          <p:spPr bwMode="auto">
            <a:xfrm>
              <a:off x="816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6" name="Rectangle 164"/>
            <p:cNvSpPr>
              <a:spLocks noChangeArrowheads="1"/>
            </p:cNvSpPr>
            <p:nvPr/>
          </p:nvSpPr>
          <p:spPr bwMode="auto">
            <a:xfrm>
              <a:off x="960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7" name="Rectangle 165"/>
            <p:cNvSpPr>
              <a:spLocks noChangeArrowheads="1"/>
            </p:cNvSpPr>
            <p:nvPr/>
          </p:nvSpPr>
          <p:spPr bwMode="auto">
            <a:xfrm>
              <a:off x="816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8" name="Rectangle 166"/>
            <p:cNvSpPr>
              <a:spLocks noChangeArrowheads="1"/>
            </p:cNvSpPr>
            <p:nvPr/>
          </p:nvSpPr>
          <p:spPr bwMode="auto">
            <a:xfrm>
              <a:off x="960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19" name="Rectangle 167"/>
            <p:cNvSpPr>
              <a:spLocks noChangeArrowheads="1"/>
            </p:cNvSpPr>
            <p:nvPr/>
          </p:nvSpPr>
          <p:spPr bwMode="auto">
            <a:xfrm>
              <a:off x="528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0" name="Rectangle 168"/>
            <p:cNvSpPr>
              <a:spLocks noChangeArrowheads="1"/>
            </p:cNvSpPr>
            <p:nvPr/>
          </p:nvSpPr>
          <p:spPr bwMode="auto">
            <a:xfrm>
              <a:off x="672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1" name="Rectangle 169"/>
            <p:cNvSpPr>
              <a:spLocks noChangeArrowheads="1"/>
            </p:cNvSpPr>
            <p:nvPr/>
          </p:nvSpPr>
          <p:spPr bwMode="auto">
            <a:xfrm>
              <a:off x="816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2" name="Rectangle 170"/>
            <p:cNvSpPr>
              <a:spLocks noChangeArrowheads="1"/>
            </p:cNvSpPr>
            <p:nvPr/>
          </p:nvSpPr>
          <p:spPr bwMode="auto">
            <a:xfrm>
              <a:off x="960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3" name="Rectangle 171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4" name="Rectangle 172"/>
            <p:cNvSpPr>
              <a:spLocks noChangeArrowheads="1"/>
            </p:cNvSpPr>
            <p:nvPr/>
          </p:nvSpPr>
          <p:spPr bwMode="auto">
            <a:xfrm>
              <a:off x="1248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5" name="Rectangle 173"/>
            <p:cNvSpPr>
              <a:spLocks noChangeArrowheads="1"/>
            </p:cNvSpPr>
            <p:nvPr/>
          </p:nvSpPr>
          <p:spPr bwMode="auto">
            <a:xfrm>
              <a:off x="1104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6" name="Rectangle 174"/>
            <p:cNvSpPr>
              <a:spLocks noChangeArrowheads="1"/>
            </p:cNvSpPr>
            <p:nvPr/>
          </p:nvSpPr>
          <p:spPr bwMode="auto">
            <a:xfrm>
              <a:off x="1248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7" name="Rectangle 175"/>
            <p:cNvSpPr>
              <a:spLocks noChangeArrowheads="1"/>
            </p:cNvSpPr>
            <p:nvPr/>
          </p:nvSpPr>
          <p:spPr bwMode="auto">
            <a:xfrm>
              <a:off x="1392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8" name="Rectangle 176"/>
            <p:cNvSpPr>
              <a:spLocks noChangeArrowheads="1"/>
            </p:cNvSpPr>
            <p:nvPr/>
          </p:nvSpPr>
          <p:spPr bwMode="auto">
            <a:xfrm>
              <a:off x="1536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29" name="Rectangle 177"/>
            <p:cNvSpPr>
              <a:spLocks noChangeArrowheads="1"/>
            </p:cNvSpPr>
            <p:nvPr/>
          </p:nvSpPr>
          <p:spPr bwMode="auto">
            <a:xfrm>
              <a:off x="1392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0" name="Rectangle 178"/>
            <p:cNvSpPr>
              <a:spLocks noChangeArrowheads="1"/>
            </p:cNvSpPr>
            <p:nvPr/>
          </p:nvSpPr>
          <p:spPr bwMode="auto">
            <a:xfrm>
              <a:off x="1536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1" name="Rectangle 179"/>
            <p:cNvSpPr>
              <a:spLocks noChangeArrowheads="1"/>
            </p:cNvSpPr>
            <p:nvPr/>
          </p:nvSpPr>
          <p:spPr bwMode="auto">
            <a:xfrm>
              <a:off x="1104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2" name="Rectangle 180"/>
            <p:cNvSpPr>
              <a:spLocks noChangeArrowheads="1"/>
            </p:cNvSpPr>
            <p:nvPr/>
          </p:nvSpPr>
          <p:spPr bwMode="auto">
            <a:xfrm>
              <a:off x="1248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3" name="Rectangle 181"/>
            <p:cNvSpPr>
              <a:spLocks noChangeArrowheads="1"/>
            </p:cNvSpPr>
            <p:nvPr/>
          </p:nvSpPr>
          <p:spPr bwMode="auto">
            <a:xfrm>
              <a:off x="1392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4" name="Rectangle 182"/>
            <p:cNvSpPr>
              <a:spLocks noChangeArrowheads="1"/>
            </p:cNvSpPr>
            <p:nvPr/>
          </p:nvSpPr>
          <p:spPr bwMode="auto">
            <a:xfrm>
              <a:off x="1536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5" name="Rectangle 183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6" name="Rectangle 184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7" name="Rectangle 185"/>
            <p:cNvSpPr>
              <a:spLocks noChangeArrowheads="1"/>
            </p:cNvSpPr>
            <p:nvPr/>
          </p:nvSpPr>
          <p:spPr bwMode="auto">
            <a:xfrm>
              <a:off x="1680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8" name="Rectangle 186"/>
            <p:cNvSpPr>
              <a:spLocks noChangeArrowheads="1"/>
            </p:cNvSpPr>
            <p:nvPr/>
          </p:nvSpPr>
          <p:spPr bwMode="auto">
            <a:xfrm>
              <a:off x="1824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39" name="Rectangle 187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0" name="Rectangle 188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1" name="Rectangle 189"/>
            <p:cNvSpPr>
              <a:spLocks noChangeArrowheads="1"/>
            </p:cNvSpPr>
            <p:nvPr/>
          </p:nvSpPr>
          <p:spPr bwMode="auto">
            <a:xfrm>
              <a:off x="1968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2" name="Rectangle 190"/>
            <p:cNvSpPr>
              <a:spLocks noChangeArrowheads="1"/>
            </p:cNvSpPr>
            <p:nvPr/>
          </p:nvSpPr>
          <p:spPr bwMode="auto">
            <a:xfrm>
              <a:off x="2112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3" name="Rectangle 191"/>
            <p:cNvSpPr>
              <a:spLocks noChangeArrowheads="1"/>
            </p:cNvSpPr>
            <p:nvPr/>
          </p:nvSpPr>
          <p:spPr bwMode="auto">
            <a:xfrm>
              <a:off x="1680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4" name="Rectangle 192"/>
            <p:cNvSpPr>
              <a:spLocks noChangeArrowheads="1"/>
            </p:cNvSpPr>
            <p:nvPr/>
          </p:nvSpPr>
          <p:spPr bwMode="auto">
            <a:xfrm>
              <a:off x="1824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5" name="Rectangle 193"/>
            <p:cNvSpPr>
              <a:spLocks noChangeArrowheads="1"/>
            </p:cNvSpPr>
            <p:nvPr/>
          </p:nvSpPr>
          <p:spPr bwMode="auto">
            <a:xfrm>
              <a:off x="1968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6" name="Rectangle 194"/>
            <p:cNvSpPr>
              <a:spLocks noChangeArrowheads="1"/>
            </p:cNvSpPr>
            <p:nvPr/>
          </p:nvSpPr>
          <p:spPr bwMode="auto">
            <a:xfrm>
              <a:off x="2112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7" name="Rectangle 195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8" name="Rectangle 196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49" name="Rectangle 197"/>
            <p:cNvSpPr>
              <a:spLocks noChangeArrowheads="1"/>
            </p:cNvSpPr>
            <p:nvPr/>
          </p:nvSpPr>
          <p:spPr bwMode="auto">
            <a:xfrm>
              <a:off x="2256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0" name="Rectangle 198"/>
            <p:cNvSpPr>
              <a:spLocks noChangeArrowheads="1"/>
            </p:cNvSpPr>
            <p:nvPr/>
          </p:nvSpPr>
          <p:spPr bwMode="auto">
            <a:xfrm>
              <a:off x="2400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1" name="Rectangle 199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2" name="Rectangle 200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3" name="Rectangle 201"/>
            <p:cNvSpPr>
              <a:spLocks noChangeArrowheads="1"/>
            </p:cNvSpPr>
            <p:nvPr/>
          </p:nvSpPr>
          <p:spPr bwMode="auto">
            <a:xfrm>
              <a:off x="2544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4" name="Rectangle 202"/>
            <p:cNvSpPr>
              <a:spLocks noChangeArrowheads="1"/>
            </p:cNvSpPr>
            <p:nvPr/>
          </p:nvSpPr>
          <p:spPr bwMode="auto">
            <a:xfrm>
              <a:off x="2688" y="278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5" name="Rectangle 203"/>
            <p:cNvSpPr>
              <a:spLocks noChangeArrowheads="1"/>
            </p:cNvSpPr>
            <p:nvPr/>
          </p:nvSpPr>
          <p:spPr bwMode="auto">
            <a:xfrm>
              <a:off x="2256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6" name="Rectangle 204"/>
            <p:cNvSpPr>
              <a:spLocks noChangeArrowheads="1"/>
            </p:cNvSpPr>
            <p:nvPr/>
          </p:nvSpPr>
          <p:spPr bwMode="auto">
            <a:xfrm>
              <a:off x="2400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7" name="Rectangle 205"/>
            <p:cNvSpPr>
              <a:spLocks noChangeArrowheads="1"/>
            </p:cNvSpPr>
            <p:nvPr/>
          </p:nvSpPr>
          <p:spPr bwMode="auto">
            <a:xfrm>
              <a:off x="2544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8" name="Rectangle 206"/>
            <p:cNvSpPr>
              <a:spLocks noChangeArrowheads="1"/>
            </p:cNvSpPr>
            <p:nvPr/>
          </p:nvSpPr>
          <p:spPr bwMode="auto">
            <a:xfrm>
              <a:off x="2688" y="29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59" name="Rectangle 207"/>
            <p:cNvSpPr>
              <a:spLocks noChangeArrowheads="1"/>
            </p:cNvSpPr>
            <p:nvPr/>
          </p:nvSpPr>
          <p:spPr bwMode="auto">
            <a:xfrm>
              <a:off x="240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0" name="Rectangle 208"/>
            <p:cNvSpPr>
              <a:spLocks noChangeArrowheads="1"/>
            </p:cNvSpPr>
            <p:nvPr/>
          </p:nvSpPr>
          <p:spPr bwMode="auto">
            <a:xfrm>
              <a:off x="384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1" name="Rectangle 209"/>
            <p:cNvSpPr>
              <a:spLocks noChangeArrowheads="1"/>
            </p:cNvSpPr>
            <p:nvPr/>
          </p:nvSpPr>
          <p:spPr bwMode="auto">
            <a:xfrm>
              <a:off x="240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2" name="Rectangle 210"/>
            <p:cNvSpPr>
              <a:spLocks noChangeArrowheads="1"/>
            </p:cNvSpPr>
            <p:nvPr/>
          </p:nvSpPr>
          <p:spPr bwMode="auto">
            <a:xfrm>
              <a:off x="384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3" name="Rectangle 211"/>
            <p:cNvSpPr>
              <a:spLocks noChangeArrowheads="1"/>
            </p:cNvSpPr>
            <p:nvPr/>
          </p:nvSpPr>
          <p:spPr bwMode="auto">
            <a:xfrm>
              <a:off x="528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4" name="Rectangle 212"/>
            <p:cNvSpPr>
              <a:spLocks noChangeArrowheads="1"/>
            </p:cNvSpPr>
            <p:nvPr/>
          </p:nvSpPr>
          <p:spPr bwMode="auto">
            <a:xfrm>
              <a:off x="672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5" name="Rectangle 213"/>
            <p:cNvSpPr>
              <a:spLocks noChangeArrowheads="1"/>
            </p:cNvSpPr>
            <p:nvPr/>
          </p:nvSpPr>
          <p:spPr bwMode="auto">
            <a:xfrm>
              <a:off x="528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6" name="Rectangle 214"/>
            <p:cNvSpPr>
              <a:spLocks noChangeArrowheads="1"/>
            </p:cNvSpPr>
            <p:nvPr/>
          </p:nvSpPr>
          <p:spPr bwMode="auto">
            <a:xfrm>
              <a:off x="672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7" name="Rectangle 215"/>
            <p:cNvSpPr>
              <a:spLocks noChangeArrowheads="1"/>
            </p:cNvSpPr>
            <p:nvPr/>
          </p:nvSpPr>
          <p:spPr bwMode="auto">
            <a:xfrm>
              <a:off x="816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8" name="Rectangle 216"/>
            <p:cNvSpPr>
              <a:spLocks noChangeArrowheads="1"/>
            </p:cNvSpPr>
            <p:nvPr/>
          </p:nvSpPr>
          <p:spPr bwMode="auto">
            <a:xfrm>
              <a:off x="960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69" name="Rectangle 217"/>
            <p:cNvSpPr>
              <a:spLocks noChangeArrowheads="1"/>
            </p:cNvSpPr>
            <p:nvPr/>
          </p:nvSpPr>
          <p:spPr bwMode="auto">
            <a:xfrm>
              <a:off x="816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0" name="Rectangle 218"/>
            <p:cNvSpPr>
              <a:spLocks noChangeArrowheads="1"/>
            </p:cNvSpPr>
            <p:nvPr/>
          </p:nvSpPr>
          <p:spPr bwMode="auto">
            <a:xfrm>
              <a:off x="960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1" name="Rectangle 219"/>
            <p:cNvSpPr>
              <a:spLocks noChangeArrowheads="1"/>
            </p:cNvSpPr>
            <p:nvPr/>
          </p:nvSpPr>
          <p:spPr bwMode="auto">
            <a:xfrm>
              <a:off x="1104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2" name="Rectangle 220"/>
            <p:cNvSpPr>
              <a:spLocks noChangeArrowheads="1"/>
            </p:cNvSpPr>
            <p:nvPr/>
          </p:nvSpPr>
          <p:spPr bwMode="auto">
            <a:xfrm>
              <a:off x="1248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3" name="Rectangle 221"/>
            <p:cNvSpPr>
              <a:spLocks noChangeArrowheads="1"/>
            </p:cNvSpPr>
            <p:nvPr/>
          </p:nvSpPr>
          <p:spPr bwMode="auto">
            <a:xfrm>
              <a:off x="1104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4" name="Rectangle 222"/>
            <p:cNvSpPr>
              <a:spLocks noChangeArrowheads="1"/>
            </p:cNvSpPr>
            <p:nvPr/>
          </p:nvSpPr>
          <p:spPr bwMode="auto">
            <a:xfrm>
              <a:off x="1248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5" name="Rectangle 223"/>
            <p:cNvSpPr>
              <a:spLocks noChangeArrowheads="1"/>
            </p:cNvSpPr>
            <p:nvPr/>
          </p:nvSpPr>
          <p:spPr bwMode="auto">
            <a:xfrm>
              <a:off x="1392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6" name="Rectangle 224"/>
            <p:cNvSpPr>
              <a:spLocks noChangeArrowheads="1"/>
            </p:cNvSpPr>
            <p:nvPr/>
          </p:nvSpPr>
          <p:spPr bwMode="auto">
            <a:xfrm>
              <a:off x="1536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7" name="Rectangle 225"/>
            <p:cNvSpPr>
              <a:spLocks noChangeArrowheads="1"/>
            </p:cNvSpPr>
            <p:nvPr/>
          </p:nvSpPr>
          <p:spPr bwMode="auto">
            <a:xfrm>
              <a:off x="1392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8" name="Rectangle 226"/>
            <p:cNvSpPr>
              <a:spLocks noChangeArrowheads="1"/>
            </p:cNvSpPr>
            <p:nvPr/>
          </p:nvSpPr>
          <p:spPr bwMode="auto">
            <a:xfrm>
              <a:off x="1536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79" name="Rectangle 227"/>
            <p:cNvSpPr>
              <a:spLocks noChangeArrowheads="1"/>
            </p:cNvSpPr>
            <p:nvPr/>
          </p:nvSpPr>
          <p:spPr bwMode="auto">
            <a:xfrm>
              <a:off x="1680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0" name="Rectangle 228"/>
            <p:cNvSpPr>
              <a:spLocks noChangeArrowheads="1"/>
            </p:cNvSpPr>
            <p:nvPr/>
          </p:nvSpPr>
          <p:spPr bwMode="auto">
            <a:xfrm>
              <a:off x="1824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1" name="Rectangle 229"/>
            <p:cNvSpPr>
              <a:spLocks noChangeArrowheads="1"/>
            </p:cNvSpPr>
            <p:nvPr/>
          </p:nvSpPr>
          <p:spPr bwMode="auto">
            <a:xfrm>
              <a:off x="1680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2" name="Rectangle 230"/>
            <p:cNvSpPr>
              <a:spLocks noChangeArrowheads="1"/>
            </p:cNvSpPr>
            <p:nvPr/>
          </p:nvSpPr>
          <p:spPr bwMode="auto">
            <a:xfrm>
              <a:off x="1824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3" name="Rectangle 231"/>
            <p:cNvSpPr>
              <a:spLocks noChangeArrowheads="1"/>
            </p:cNvSpPr>
            <p:nvPr/>
          </p:nvSpPr>
          <p:spPr bwMode="auto">
            <a:xfrm>
              <a:off x="1968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4" name="Rectangle 232"/>
            <p:cNvSpPr>
              <a:spLocks noChangeArrowheads="1"/>
            </p:cNvSpPr>
            <p:nvPr/>
          </p:nvSpPr>
          <p:spPr bwMode="auto">
            <a:xfrm>
              <a:off x="2112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5" name="Rectangle 233"/>
            <p:cNvSpPr>
              <a:spLocks noChangeArrowheads="1"/>
            </p:cNvSpPr>
            <p:nvPr/>
          </p:nvSpPr>
          <p:spPr bwMode="auto">
            <a:xfrm>
              <a:off x="1968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6" name="Rectangle 234"/>
            <p:cNvSpPr>
              <a:spLocks noChangeArrowheads="1"/>
            </p:cNvSpPr>
            <p:nvPr/>
          </p:nvSpPr>
          <p:spPr bwMode="auto">
            <a:xfrm>
              <a:off x="2112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7" name="Rectangle 235"/>
            <p:cNvSpPr>
              <a:spLocks noChangeArrowheads="1"/>
            </p:cNvSpPr>
            <p:nvPr/>
          </p:nvSpPr>
          <p:spPr bwMode="auto">
            <a:xfrm>
              <a:off x="2256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8" name="Rectangle 236"/>
            <p:cNvSpPr>
              <a:spLocks noChangeArrowheads="1"/>
            </p:cNvSpPr>
            <p:nvPr/>
          </p:nvSpPr>
          <p:spPr bwMode="auto">
            <a:xfrm>
              <a:off x="2400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89" name="Rectangle 237"/>
            <p:cNvSpPr>
              <a:spLocks noChangeArrowheads="1"/>
            </p:cNvSpPr>
            <p:nvPr/>
          </p:nvSpPr>
          <p:spPr bwMode="auto">
            <a:xfrm>
              <a:off x="2256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0" name="Rectangle 238"/>
            <p:cNvSpPr>
              <a:spLocks noChangeArrowheads="1"/>
            </p:cNvSpPr>
            <p:nvPr/>
          </p:nvSpPr>
          <p:spPr bwMode="auto">
            <a:xfrm>
              <a:off x="2400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1" name="Rectangle 239"/>
            <p:cNvSpPr>
              <a:spLocks noChangeArrowheads="1"/>
            </p:cNvSpPr>
            <p:nvPr/>
          </p:nvSpPr>
          <p:spPr bwMode="auto">
            <a:xfrm>
              <a:off x="2544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2" name="Rectangle 240"/>
            <p:cNvSpPr>
              <a:spLocks noChangeArrowheads="1"/>
            </p:cNvSpPr>
            <p:nvPr/>
          </p:nvSpPr>
          <p:spPr bwMode="auto">
            <a:xfrm>
              <a:off x="2688" y="120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3" name="Rectangle 241"/>
            <p:cNvSpPr>
              <a:spLocks noChangeArrowheads="1"/>
            </p:cNvSpPr>
            <p:nvPr/>
          </p:nvSpPr>
          <p:spPr bwMode="auto">
            <a:xfrm>
              <a:off x="2544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4" name="Rectangle 242"/>
            <p:cNvSpPr>
              <a:spLocks noChangeArrowheads="1"/>
            </p:cNvSpPr>
            <p:nvPr/>
          </p:nvSpPr>
          <p:spPr bwMode="auto">
            <a:xfrm>
              <a:off x="2688" y="1344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795" name="Line 243"/>
            <p:cNvSpPr>
              <a:spLocks noChangeShapeType="1"/>
            </p:cNvSpPr>
            <p:nvPr/>
          </p:nvSpPr>
          <p:spPr bwMode="auto">
            <a:xfrm>
              <a:off x="240" y="2784"/>
              <a:ext cx="25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796" name="Line 244"/>
            <p:cNvSpPr>
              <a:spLocks noChangeShapeType="1"/>
            </p:cNvSpPr>
            <p:nvPr/>
          </p:nvSpPr>
          <p:spPr bwMode="auto">
            <a:xfrm rot="-5400000">
              <a:off x="312" y="2136"/>
              <a:ext cx="18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798" name="Line 246"/>
            <p:cNvSpPr>
              <a:spLocks noChangeShapeType="1"/>
            </p:cNvSpPr>
            <p:nvPr/>
          </p:nvSpPr>
          <p:spPr bwMode="auto">
            <a:xfrm rot="5400000" flipH="1">
              <a:off x="1535" y="1631"/>
              <a:ext cx="864" cy="864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799" name="Line 247"/>
            <p:cNvSpPr>
              <a:spLocks noChangeShapeType="1"/>
            </p:cNvSpPr>
            <p:nvPr/>
          </p:nvSpPr>
          <p:spPr bwMode="auto">
            <a:xfrm rot="5400000">
              <a:off x="1535" y="2207"/>
              <a:ext cx="576" cy="576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800" name="Line 248"/>
            <p:cNvSpPr>
              <a:spLocks noChangeShapeType="1"/>
            </p:cNvSpPr>
            <p:nvPr/>
          </p:nvSpPr>
          <p:spPr bwMode="auto">
            <a:xfrm rot="5400000" flipH="1">
              <a:off x="671" y="1919"/>
              <a:ext cx="864" cy="864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801" name="Line 249"/>
            <p:cNvSpPr>
              <a:spLocks noChangeShapeType="1"/>
            </p:cNvSpPr>
            <p:nvPr/>
          </p:nvSpPr>
          <p:spPr bwMode="auto">
            <a:xfrm rot="5400000">
              <a:off x="959" y="1631"/>
              <a:ext cx="576" cy="576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803" name="Line 251"/>
            <p:cNvSpPr>
              <a:spLocks noChangeShapeType="1"/>
            </p:cNvSpPr>
            <p:nvPr/>
          </p:nvSpPr>
          <p:spPr bwMode="auto">
            <a:xfrm rot="5400000">
              <a:off x="960" y="2208"/>
              <a:ext cx="115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805" name="Oval 253"/>
            <p:cNvSpPr>
              <a:spLocks noChangeArrowheads="1"/>
            </p:cNvSpPr>
            <p:nvPr/>
          </p:nvSpPr>
          <p:spPr bwMode="auto">
            <a:xfrm>
              <a:off x="1535" y="1487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9806" name="Oval 254"/>
            <p:cNvSpPr>
              <a:spLocks noChangeArrowheads="1"/>
            </p:cNvSpPr>
            <p:nvPr/>
          </p:nvSpPr>
          <p:spPr bwMode="auto">
            <a:xfrm>
              <a:off x="2111" y="2063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79807" name="Oval 255"/>
            <p:cNvSpPr>
              <a:spLocks noChangeArrowheads="1"/>
            </p:cNvSpPr>
            <p:nvPr/>
          </p:nvSpPr>
          <p:spPr bwMode="auto">
            <a:xfrm>
              <a:off x="1535" y="2783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79810" name="Oval 258"/>
            <p:cNvSpPr>
              <a:spLocks noChangeArrowheads="1"/>
            </p:cNvSpPr>
            <p:nvPr/>
          </p:nvSpPr>
          <p:spPr bwMode="auto">
            <a:xfrm>
              <a:off x="815" y="2207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79812" name="Text Box 260"/>
            <p:cNvSpPr txBox="1">
              <a:spLocks noChangeArrowheads="1"/>
            </p:cNvSpPr>
            <p:nvPr/>
          </p:nvSpPr>
          <p:spPr bwMode="auto">
            <a:xfrm>
              <a:off x="1094" y="274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0</a:t>
              </a:r>
            </a:p>
          </p:txBody>
        </p:sp>
        <p:sp>
          <p:nvSpPr>
            <p:cNvPr id="279813" name="Text Box 261"/>
            <p:cNvSpPr txBox="1">
              <a:spLocks noChangeArrowheads="1"/>
            </p:cNvSpPr>
            <p:nvPr/>
          </p:nvSpPr>
          <p:spPr bwMode="auto">
            <a:xfrm>
              <a:off x="1868" y="274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dirty="0"/>
                <a:t>5</a:t>
              </a:r>
            </a:p>
          </p:txBody>
        </p:sp>
        <p:sp>
          <p:nvSpPr>
            <p:cNvPr id="279814" name="Text Box 262"/>
            <p:cNvSpPr txBox="1">
              <a:spLocks noChangeArrowheads="1"/>
            </p:cNvSpPr>
            <p:nvPr/>
          </p:nvSpPr>
          <p:spPr bwMode="auto">
            <a:xfrm>
              <a:off x="1100" y="194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5</a:t>
              </a:r>
            </a:p>
          </p:txBody>
        </p:sp>
        <p:sp>
          <p:nvSpPr>
            <p:cNvPr id="279815" name="Text Box 263"/>
            <p:cNvSpPr txBox="1">
              <a:spLocks noChangeArrowheads="1"/>
            </p:cNvSpPr>
            <p:nvPr/>
          </p:nvSpPr>
          <p:spPr bwMode="auto">
            <a:xfrm>
              <a:off x="2582" y="275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10</a:t>
              </a:r>
            </a:p>
          </p:txBody>
        </p:sp>
        <p:sp>
          <p:nvSpPr>
            <p:cNvPr id="279816" name="Text Box 264"/>
            <p:cNvSpPr txBox="1">
              <a:spLocks noChangeArrowheads="1"/>
            </p:cNvSpPr>
            <p:nvPr/>
          </p:nvSpPr>
          <p:spPr bwMode="auto">
            <a:xfrm>
              <a:off x="428" y="2745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-5</a:t>
              </a:r>
            </a:p>
          </p:txBody>
        </p:sp>
        <p:sp>
          <p:nvSpPr>
            <p:cNvPr id="279817" name="Text Box 265"/>
            <p:cNvSpPr txBox="1">
              <a:spLocks noChangeArrowheads="1"/>
            </p:cNvSpPr>
            <p:nvPr/>
          </p:nvSpPr>
          <p:spPr bwMode="auto">
            <a:xfrm>
              <a:off x="1008" y="122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/>
                <a:t>10</a:t>
              </a:r>
            </a:p>
          </p:txBody>
        </p:sp>
      </p:grpSp>
      <p:sp>
        <p:nvSpPr>
          <p:cNvPr id="279818" name="Text Box 266"/>
          <p:cNvSpPr txBox="1">
            <a:spLocks noChangeArrowheads="1"/>
          </p:cNvSpPr>
          <p:nvPr/>
        </p:nvSpPr>
        <p:spPr bwMode="auto">
          <a:xfrm>
            <a:off x="4864100" y="896938"/>
            <a:ext cx="3749675" cy="163121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/>
              <a:t>What is the equation of the line passing through the </a:t>
            </a:r>
            <a:r>
              <a:rPr lang="en-GB" sz="2000" dirty="0" smtClean="0"/>
              <a:t>points:-</a:t>
            </a:r>
          </a:p>
          <a:p>
            <a:r>
              <a:rPr lang="en-GB" sz="2000" dirty="0" smtClean="0"/>
              <a:t>A and E ………………………………</a:t>
            </a:r>
          </a:p>
          <a:p>
            <a:r>
              <a:rPr lang="en-GB" sz="2000" dirty="0" smtClean="0"/>
              <a:t>A and F ………………………………</a:t>
            </a:r>
          </a:p>
          <a:p>
            <a:r>
              <a:rPr lang="en-GB" sz="2000" dirty="0" smtClean="0"/>
              <a:t>B and E…………………….…………</a:t>
            </a:r>
            <a:endParaRPr lang="en-GB" sz="2000" dirty="0"/>
          </a:p>
        </p:txBody>
      </p:sp>
      <p:sp>
        <p:nvSpPr>
          <p:cNvPr id="279836" name="Text Box 284"/>
          <p:cNvSpPr txBox="1">
            <a:spLocks noChangeArrowheads="1"/>
          </p:cNvSpPr>
          <p:nvPr/>
        </p:nvSpPr>
        <p:spPr bwMode="auto">
          <a:xfrm>
            <a:off x="4295775" y="427355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>
                <a:latin typeface="Times New Roman" pitchFamily="18" charset="0"/>
              </a:rPr>
              <a:t>x</a:t>
            </a:r>
          </a:p>
        </p:txBody>
      </p:sp>
      <p:sp>
        <p:nvSpPr>
          <p:cNvPr id="279837" name="Text Box 285"/>
          <p:cNvSpPr txBox="1">
            <a:spLocks noChangeArrowheads="1"/>
          </p:cNvSpPr>
          <p:nvPr/>
        </p:nvSpPr>
        <p:spPr bwMode="auto">
          <a:xfrm>
            <a:off x="1743075" y="1884363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>
                <a:latin typeface="Times New Roman" pitchFamily="18" charset="0"/>
              </a:rPr>
              <a:t>y</a:t>
            </a:r>
          </a:p>
        </p:txBody>
      </p:sp>
      <p:sp>
        <p:nvSpPr>
          <p:cNvPr id="2" name="Rectangle 1"/>
          <p:cNvSpPr/>
          <p:nvPr/>
        </p:nvSpPr>
        <p:spPr>
          <a:xfrm>
            <a:off x="4849889" y="3027363"/>
            <a:ext cx="4090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Complete these sentences without drawing the graphs </a:t>
            </a:r>
            <a:endParaRPr lang="en-GB" i="1" dirty="0"/>
          </a:p>
          <a:p>
            <a:r>
              <a:rPr lang="en-GB" i="1" dirty="0" smtClean="0"/>
              <a:t>y</a:t>
            </a:r>
            <a:r>
              <a:rPr lang="en-GB" dirty="0" smtClean="0"/>
              <a:t> </a:t>
            </a:r>
            <a:r>
              <a:rPr lang="en-GB" dirty="0"/>
              <a:t>= 2</a:t>
            </a:r>
            <a:r>
              <a:rPr lang="en-GB" i="1" dirty="0"/>
              <a:t>x</a:t>
            </a:r>
            <a:r>
              <a:rPr lang="en-GB" dirty="0"/>
              <a:t> + 4</a:t>
            </a:r>
          </a:p>
          <a:p>
            <a:pPr lvl="0"/>
            <a:r>
              <a:rPr lang="en-GB" i="1" dirty="0"/>
              <a:t>y</a:t>
            </a:r>
            <a:r>
              <a:rPr lang="en-GB" dirty="0"/>
              <a:t> = 2</a:t>
            </a:r>
            <a:r>
              <a:rPr lang="en-GB" i="1" dirty="0"/>
              <a:t>x</a:t>
            </a:r>
            <a:r>
              <a:rPr lang="en-GB" dirty="0"/>
              <a:t> </a:t>
            </a:r>
            <a:r>
              <a:rPr lang="en-GB" dirty="0" smtClean="0"/>
              <a:t>– 3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These two graphs are the same because ………………………………………………………………………………………………………………………………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These two graphs are different because……………………………………………………………………………………………………………….......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/>
          </a:p>
          <a:p>
            <a:r>
              <a:rPr lang="en-GB" sz="2000" dirty="0" smtClean="0"/>
              <a:t>Level 7c</a:t>
            </a:r>
          </a:p>
          <a:p>
            <a:r>
              <a:rPr lang="en-GB" sz="2000" dirty="0" smtClean="0"/>
              <a:t>Construct a table </a:t>
            </a:r>
            <a:r>
              <a:rPr lang="en-GB" sz="2000" dirty="0"/>
              <a:t>of values, including negative values of </a:t>
            </a:r>
            <a:r>
              <a:rPr lang="en-GB" sz="2000" i="1" dirty="0"/>
              <a:t>x</a:t>
            </a:r>
            <a:r>
              <a:rPr lang="en-GB" sz="2000" dirty="0"/>
              <a:t>, and plot the graphs of </a:t>
            </a:r>
            <a:r>
              <a:rPr lang="en-GB" sz="2000" i="1" dirty="0" smtClean="0"/>
              <a:t>y </a:t>
            </a:r>
            <a:r>
              <a:rPr lang="en-GB" sz="2000" dirty="0" smtClean="0"/>
              <a:t>= </a:t>
            </a:r>
            <a:r>
              <a:rPr lang="en-GB" sz="2000" i="1" dirty="0" smtClean="0"/>
              <a:t>x</a:t>
            </a:r>
            <a:r>
              <a:rPr lang="en-GB" sz="2000" dirty="0" smtClean="0"/>
              <a:t>²</a:t>
            </a:r>
          </a:p>
          <a:p>
            <a:pPr lvl="0"/>
            <a:endParaRPr lang="en-GB" sz="2000" i="1" dirty="0" smtClean="0"/>
          </a:p>
          <a:p>
            <a:pPr lvl="0"/>
            <a:r>
              <a:rPr lang="en-GB" sz="2000" i="1" dirty="0" smtClean="0"/>
              <a:t>Level 7b</a:t>
            </a:r>
          </a:p>
          <a:p>
            <a:r>
              <a:rPr lang="en-GB" sz="2000" dirty="0" smtClean="0"/>
              <a:t>Construct a table of values, including negative values of </a:t>
            </a:r>
            <a:r>
              <a:rPr lang="en-GB" sz="2000" i="1" dirty="0" smtClean="0"/>
              <a:t>x</a:t>
            </a:r>
            <a:r>
              <a:rPr lang="en-GB" sz="2000" dirty="0" smtClean="0"/>
              <a:t>, and plot the graphs of </a:t>
            </a:r>
            <a:r>
              <a:rPr lang="en-GB" sz="2000" i="1" dirty="0" smtClean="0"/>
              <a:t>y</a:t>
            </a:r>
            <a:r>
              <a:rPr lang="en-GB" sz="2000" dirty="0" smtClean="0"/>
              <a:t> </a:t>
            </a:r>
            <a:r>
              <a:rPr lang="en-GB" sz="2000" dirty="0"/>
              <a:t>= 3</a:t>
            </a:r>
            <a:r>
              <a:rPr lang="en-GB" sz="2000" i="1" dirty="0"/>
              <a:t>x</a:t>
            </a:r>
            <a:r>
              <a:rPr lang="en-GB" sz="2000" dirty="0"/>
              <a:t>² + 4</a:t>
            </a:r>
          </a:p>
          <a:p>
            <a:pPr lvl="0"/>
            <a:endParaRPr lang="en-GB" sz="2000" i="1" dirty="0" smtClean="0"/>
          </a:p>
          <a:p>
            <a:pPr lvl="0"/>
            <a:r>
              <a:rPr lang="en-GB" sz="2000" i="1" dirty="0" smtClean="0"/>
              <a:t>Level 7a</a:t>
            </a:r>
          </a:p>
          <a:p>
            <a:r>
              <a:rPr lang="en-GB" sz="2000" dirty="0" smtClean="0"/>
              <a:t>Construct a table of values, including negative values of </a:t>
            </a:r>
            <a:r>
              <a:rPr lang="en-GB" sz="2000" i="1" dirty="0" smtClean="0"/>
              <a:t>x</a:t>
            </a:r>
            <a:r>
              <a:rPr lang="en-GB" sz="2000" dirty="0" smtClean="0"/>
              <a:t>, and plot the graphs of </a:t>
            </a:r>
            <a:r>
              <a:rPr lang="en-GB" sz="2000" i="1" dirty="0" smtClean="0"/>
              <a:t>y</a:t>
            </a:r>
            <a:r>
              <a:rPr lang="en-GB" sz="2000" dirty="0" smtClean="0"/>
              <a:t> </a:t>
            </a:r>
            <a:r>
              <a:rPr lang="en-GB" sz="2000" dirty="0"/>
              <a:t>= </a:t>
            </a:r>
            <a:r>
              <a:rPr lang="en-GB" sz="2000" i="1" dirty="0" smtClean="0"/>
              <a:t>x</a:t>
            </a:r>
            <a:r>
              <a:rPr lang="en-GB" sz="2000" dirty="0" smtClean="0"/>
              <a:t>³</a:t>
            </a:r>
          </a:p>
          <a:p>
            <a:endParaRPr lang="en-GB" sz="2000" dirty="0"/>
          </a:p>
          <a:p>
            <a:r>
              <a:rPr lang="en-GB" sz="2000" dirty="0" smtClean="0"/>
              <a:t>Convince </a:t>
            </a:r>
            <a:r>
              <a:rPr lang="en-GB" sz="2000" dirty="0"/>
              <a:t>me that there are no coordinates on the graph of </a:t>
            </a:r>
            <a:r>
              <a:rPr lang="en-GB" sz="2000" i="1" dirty="0" smtClean="0"/>
              <a:t>y</a:t>
            </a:r>
            <a:r>
              <a:rPr lang="en-GB" sz="2000" dirty="0" smtClean="0"/>
              <a:t>=2</a:t>
            </a:r>
            <a:r>
              <a:rPr lang="en-GB" sz="2000" i="1" dirty="0" smtClean="0"/>
              <a:t>x</a:t>
            </a:r>
            <a:r>
              <a:rPr lang="en-GB" sz="2000" dirty="0" smtClean="0"/>
              <a:t>²+ 6which </a:t>
            </a:r>
            <a:r>
              <a:rPr lang="en-GB" sz="2000" dirty="0"/>
              <a:t>lie below the </a:t>
            </a:r>
            <a:r>
              <a:rPr lang="en-GB" sz="2000" i="1" dirty="0"/>
              <a:t>x</a:t>
            </a:r>
            <a:r>
              <a:rPr lang="en-GB" sz="2000" dirty="0"/>
              <a:t>-axis.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Why does a quadratic graph have line symmetry? 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Why </a:t>
            </a:r>
            <a:r>
              <a:rPr lang="en-GB" sz="2000" dirty="0"/>
              <a:t>doesn’t a cubic function have line symmetry?  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0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Rectangle 29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8" name="Group 30"/>
          <p:cNvGrpSpPr>
            <a:grpSpLocks/>
          </p:cNvGrpSpPr>
          <p:nvPr/>
        </p:nvGrpSpPr>
        <p:grpSpPr bwMode="auto">
          <a:xfrm>
            <a:off x="1829259" y="307004"/>
            <a:ext cx="5551053" cy="6146331"/>
            <a:chOff x="960" y="720"/>
            <a:chExt cx="1152" cy="1440"/>
          </a:xfrm>
        </p:grpSpPr>
        <p:sp>
          <p:nvSpPr>
            <p:cNvPr id="299" name="Rectangle 31"/>
            <p:cNvSpPr>
              <a:spLocks noChangeArrowheads="1"/>
            </p:cNvSpPr>
            <p:nvPr/>
          </p:nvSpPr>
          <p:spPr bwMode="auto">
            <a:xfrm>
              <a:off x="96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" name="Rectangle 32"/>
            <p:cNvSpPr>
              <a:spLocks noChangeArrowheads="1"/>
            </p:cNvSpPr>
            <p:nvPr/>
          </p:nvSpPr>
          <p:spPr bwMode="auto">
            <a:xfrm>
              <a:off x="105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1" name="Rectangle 33"/>
            <p:cNvSpPr>
              <a:spLocks noChangeArrowheads="1"/>
            </p:cNvSpPr>
            <p:nvPr/>
          </p:nvSpPr>
          <p:spPr bwMode="auto">
            <a:xfrm>
              <a:off x="115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" name="Rectangle 34"/>
            <p:cNvSpPr>
              <a:spLocks noChangeArrowheads="1"/>
            </p:cNvSpPr>
            <p:nvPr/>
          </p:nvSpPr>
          <p:spPr bwMode="auto">
            <a:xfrm>
              <a:off x="124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3" name="Rectangle 35"/>
            <p:cNvSpPr>
              <a:spLocks noChangeArrowheads="1"/>
            </p:cNvSpPr>
            <p:nvPr/>
          </p:nvSpPr>
          <p:spPr bwMode="auto">
            <a:xfrm>
              <a:off x="134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4" name="Rectangle 36"/>
            <p:cNvSpPr>
              <a:spLocks noChangeArrowheads="1"/>
            </p:cNvSpPr>
            <p:nvPr/>
          </p:nvSpPr>
          <p:spPr bwMode="auto">
            <a:xfrm>
              <a:off x="144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" name="Rectangle 37"/>
            <p:cNvSpPr>
              <a:spLocks noChangeArrowheads="1"/>
            </p:cNvSpPr>
            <p:nvPr/>
          </p:nvSpPr>
          <p:spPr bwMode="auto">
            <a:xfrm>
              <a:off x="96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6" name="Rectangle 38"/>
            <p:cNvSpPr>
              <a:spLocks noChangeArrowheads="1"/>
            </p:cNvSpPr>
            <p:nvPr/>
          </p:nvSpPr>
          <p:spPr bwMode="auto">
            <a:xfrm>
              <a:off x="105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" name="Rectangle 39"/>
            <p:cNvSpPr>
              <a:spLocks noChangeArrowheads="1"/>
            </p:cNvSpPr>
            <p:nvPr/>
          </p:nvSpPr>
          <p:spPr bwMode="auto">
            <a:xfrm>
              <a:off x="115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" name="Rectangle 40"/>
            <p:cNvSpPr>
              <a:spLocks noChangeArrowheads="1"/>
            </p:cNvSpPr>
            <p:nvPr/>
          </p:nvSpPr>
          <p:spPr bwMode="auto">
            <a:xfrm>
              <a:off x="124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" name="Rectangle 41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" name="Rectangle 42"/>
            <p:cNvSpPr>
              <a:spLocks noChangeArrowheads="1"/>
            </p:cNvSpPr>
            <p:nvPr/>
          </p:nvSpPr>
          <p:spPr bwMode="auto">
            <a:xfrm>
              <a:off x="144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" name="Rectangle 43"/>
            <p:cNvSpPr>
              <a:spLocks noChangeArrowheads="1"/>
            </p:cNvSpPr>
            <p:nvPr/>
          </p:nvSpPr>
          <p:spPr bwMode="auto">
            <a:xfrm>
              <a:off x="96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2" name="Rectangle 44"/>
            <p:cNvSpPr>
              <a:spLocks noChangeArrowheads="1"/>
            </p:cNvSpPr>
            <p:nvPr/>
          </p:nvSpPr>
          <p:spPr bwMode="auto">
            <a:xfrm>
              <a:off x="105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3" name="Rectangle 45"/>
            <p:cNvSpPr>
              <a:spLocks noChangeArrowheads="1"/>
            </p:cNvSpPr>
            <p:nvPr/>
          </p:nvSpPr>
          <p:spPr bwMode="auto">
            <a:xfrm>
              <a:off x="115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4" name="Rectangle 46"/>
            <p:cNvSpPr>
              <a:spLocks noChangeArrowheads="1"/>
            </p:cNvSpPr>
            <p:nvPr/>
          </p:nvSpPr>
          <p:spPr bwMode="auto">
            <a:xfrm>
              <a:off x="124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5" name="Rectangle 47"/>
            <p:cNvSpPr>
              <a:spLocks noChangeArrowheads="1"/>
            </p:cNvSpPr>
            <p:nvPr/>
          </p:nvSpPr>
          <p:spPr bwMode="auto">
            <a:xfrm>
              <a:off x="134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6" name="Rectangle 48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" name="Rectangle 49"/>
            <p:cNvSpPr>
              <a:spLocks noChangeArrowheads="1"/>
            </p:cNvSpPr>
            <p:nvPr/>
          </p:nvSpPr>
          <p:spPr bwMode="auto">
            <a:xfrm>
              <a:off x="96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8" name="Rectangle 50"/>
            <p:cNvSpPr>
              <a:spLocks noChangeArrowheads="1"/>
            </p:cNvSpPr>
            <p:nvPr/>
          </p:nvSpPr>
          <p:spPr bwMode="auto">
            <a:xfrm>
              <a:off x="105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9" name="Rectangle 51"/>
            <p:cNvSpPr>
              <a:spLocks noChangeArrowheads="1"/>
            </p:cNvSpPr>
            <p:nvPr/>
          </p:nvSpPr>
          <p:spPr bwMode="auto">
            <a:xfrm>
              <a:off x="115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" name="Rectangle 52"/>
            <p:cNvSpPr>
              <a:spLocks noChangeArrowheads="1"/>
            </p:cNvSpPr>
            <p:nvPr/>
          </p:nvSpPr>
          <p:spPr bwMode="auto">
            <a:xfrm>
              <a:off x="124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" name="Rectangle 53"/>
            <p:cNvSpPr>
              <a:spLocks noChangeArrowheads="1"/>
            </p:cNvSpPr>
            <p:nvPr/>
          </p:nvSpPr>
          <p:spPr bwMode="auto">
            <a:xfrm>
              <a:off x="134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" name="Rectangle 54"/>
            <p:cNvSpPr>
              <a:spLocks noChangeArrowheads="1"/>
            </p:cNvSpPr>
            <p:nvPr/>
          </p:nvSpPr>
          <p:spPr bwMode="auto">
            <a:xfrm>
              <a:off x="144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" name="Rectangle 55"/>
            <p:cNvSpPr>
              <a:spLocks noChangeArrowheads="1"/>
            </p:cNvSpPr>
            <p:nvPr/>
          </p:nvSpPr>
          <p:spPr bwMode="auto">
            <a:xfrm>
              <a:off x="96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4" name="Rectangle 56"/>
            <p:cNvSpPr>
              <a:spLocks noChangeArrowheads="1"/>
            </p:cNvSpPr>
            <p:nvPr/>
          </p:nvSpPr>
          <p:spPr bwMode="auto">
            <a:xfrm>
              <a:off x="105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5" name="Rectangle 57"/>
            <p:cNvSpPr>
              <a:spLocks noChangeArrowheads="1"/>
            </p:cNvSpPr>
            <p:nvPr/>
          </p:nvSpPr>
          <p:spPr bwMode="auto">
            <a:xfrm>
              <a:off x="115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6" name="Rectangle 58"/>
            <p:cNvSpPr>
              <a:spLocks noChangeArrowheads="1"/>
            </p:cNvSpPr>
            <p:nvPr/>
          </p:nvSpPr>
          <p:spPr bwMode="auto">
            <a:xfrm>
              <a:off x="124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" name="Rectangle 59"/>
            <p:cNvSpPr>
              <a:spLocks noChangeArrowheads="1"/>
            </p:cNvSpPr>
            <p:nvPr/>
          </p:nvSpPr>
          <p:spPr bwMode="auto">
            <a:xfrm>
              <a:off x="134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8" name="Rectangle 60"/>
            <p:cNvSpPr>
              <a:spLocks noChangeArrowheads="1"/>
            </p:cNvSpPr>
            <p:nvPr/>
          </p:nvSpPr>
          <p:spPr bwMode="auto">
            <a:xfrm>
              <a:off x="144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9" name="Rectangle 61"/>
            <p:cNvSpPr>
              <a:spLocks noChangeArrowheads="1"/>
            </p:cNvSpPr>
            <p:nvPr/>
          </p:nvSpPr>
          <p:spPr bwMode="auto">
            <a:xfrm>
              <a:off x="96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0" name="Rectangle 62"/>
            <p:cNvSpPr>
              <a:spLocks noChangeArrowheads="1"/>
            </p:cNvSpPr>
            <p:nvPr/>
          </p:nvSpPr>
          <p:spPr bwMode="auto">
            <a:xfrm>
              <a:off x="105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1" name="Rectangle 63"/>
            <p:cNvSpPr>
              <a:spLocks noChangeArrowheads="1"/>
            </p:cNvSpPr>
            <p:nvPr/>
          </p:nvSpPr>
          <p:spPr bwMode="auto">
            <a:xfrm>
              <a:off x="115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2" name="Rectangle 64"/>
            <p:cNvSpPr>
              <a:spLocks noChangeArrowheads="1"/>
            </p:cNvSpPr>
            <p:nvPr/>
          </p:nvSpPr>
          <p:spPr bwMode="auto">
            <a:xfrm>
              <a:off x="124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3" name="Rectangle 65"/>
            <p:cNvSpPr>
              <a:spLocks noChangeArrowheads="1"/>
            </p:cNvSpPr>
            <p:nvPr/>
          </p:nvSpPr>
          <p:spPr bwMode="auto">
            <a:xfrm>
              <a:off x="134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4" name="Rectangle 66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5" name="Rectangle 67"/>
            <p:cNvSpPr>
              <a:spLocks noChangeArrowheads="1"/>
            </p:cNvSpPr>
            <p:nvPr/>
          </p:nvSpPr>
          <p:spPr bwMode="auto">
            <a:xfrm>
              <a:off x="153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6" name="Rectangle 68"/>
            <p:cNvSpPr>
              <a:spLocks noChangeArrowheads="1"/>
            </p:cNvSpPr>
            <p:nvPr/>
          </p:nvSpPr>
          <p:spPr bwMode="auto">
            <a:xfrm>
              <a:off x="163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7" name="Rectangle 69"/>
            <p:cNvSpPr>
              <a:spLocks noChangeArrowheads="1"/>
            </p:cNvSpPr>
            <p:nvPr/>
          </p:nvSpPr>
          <p:spPr bwMode="auto">
            <a:xfrm>
              <a:off x="172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" name="Rectangle 70"/>
            <p:cNvSpPr>
              <a:spLocks noChangeArrowheads="1"/>
            </p:cNvSpPr>
            <p:nvPr/>
          </p:nvSpPr>
          <p:spPr bwMode="auto">
            <a:xfrm>
              <a:off x="182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9" name="Rectangle 71"/>
            <p:cNvSpPr>
              <a:spLocks noChangeArrowheads="1"/>
            </p:cNvSpPr>
            <p:nvPr/>
          </p:nvSpPr>
          <p:spPr bwMode="auto">
            <a:xfrm>
              <a:off x="192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0" name="Rectangle 72"/>
            <p:cNvSpPr>
              <a:spLocks noChangeArrowheads="1"/>
            </p:cNvSpPr>
            <p:nvPr/>
          </p:nvSpPr>
          <p:spPr bwMode="auto">
            <a:xfrm>
              <a:off x="201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1" name="Rectangle 73"/>
            <p:cNvSpPr>
              <a:spLocks noChangeArrowheads="1"/>
            </p:cNvSpPr>
            <p:nvPr/>
          </p:nvSpPr>
          <p:spPr bwMode="auto">
            <a:xfrm>
              <a:off x="153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2" name="Rectangle 74"/>
            <p:cNvSpPr>
              <a:spLocks noChangeArrowheads="1"/>
            </p:cNvSpPr>
            <p:nvPr/>
          </p:nvSpPr>
          <p:spPr bwMode="auto">
            <a:xfrm>
              <a:off x="163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3" name="Rectangle 75"/>
            <p:cNvSpPr>
              <a:spLocks noChangeArrowheads="1"/>
            </p:cNvSpPr>
            <p:nvPr/>
          </p:nvSpPr>
          <p:spPr bwMode="auto">
            <a:xfrm>
              <a:off x="172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4" name="Rectangle 76"/>
            <p:cNvSpPr>
              <a:spLocks noChangeArrowheads="1"/>
            </p:cNvSpPr>
            <p:nvPr/>
          </p:nvSpPr>
          <p:spPr bwMode="auto">
            <a:xfrm>
              <a:off x="182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5" name="Rectangle 77"/>
            <p:cNvSpPr>
              <a:spLocks noChangeArrowheads="1"/>
            </p:cNvSpPr>
            <p:nvPr/>
          </p:nvSpPr>
          <p:spPr bwMode="auto">
            <a:xfrm>
              <a:off x="192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" name="Rectangle 78"/>
            <p:cNvSpPr>
              <a:spLocks noChangeArrowheads="1"/>
            </p:cNvSpPr>
            <p:nvPr/>
          </p:nvSpPr>
          <p:spPr bwMode="auto">
            <a:xfrm>
              <a:off x="201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7" name="Rectangle 79"/>
            <p:cNvSpPr>
              <a:spLocks noChangeArrowheads="1"/>
            </p:cNvSpPr>
            <p:nvPr/>
          </p:nvSpPr>
          <p:spPr bwMode="auto">
            <a:xfrm>
              <a:off x="153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" name="Rectangle 80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9" name="Rectangle 81"/>
            <p:cNvSpPr>
              <a:spLocks noChangeArrowheads="1"/>
            </p:cNvSpPr>
            <p:nvPr/>
          </p:nvSpPr>
          <p:spPr bwMode="auto">
            <a:xfrm>
              <a:off x="172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0" name="Rectangle 82"/>
            <p:cNvSpPr>
              <a:spLocks noChangeArrowheads="1"/>
            </p:cNvSpPr>
            <p:nvPr/>
          </p:nvSpPr>
          <p:spPr bwMode="auto">
            <a:xfrm>
              <a:off x="182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1" name="Rectangle 83"/>
            <p:cNvSpPr>
              <a:spLocks noChangeArrowheads="1"/>
            </p:cNvSpPr>
            <p:nvPr/>
          </p:nvSpPr>
          <p:spPr bwMode="auto">
            <a:xfrm>
              <a:off x="192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2" name="Rectangle 84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3" name="Rectangle 85"/>
            <p:cNvSpPr>
              <a:spLocks noChangeArrowheads="1"/>
            </p:cNvSpPr>
            <p:nvPr/>
          </p:nvSpPr>
          <p:spPr bwMode="auto">
            <a:xfrm>
              <a:off x="153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4" name="Rectangle 86"/>
            <p:cNvSpPr>
              <a:spLocks noChangeArrowheads="1"/>
            </p:cNvSpPr>
            <p:nvPr/>
          </p:nvSpPr>
          <p:spPr bwMode="auto">
            <a:xfrm>
              <a:off x="163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5" name="Rectangle 87"/>
            <p:cNvSpPr>
              <a:spLocks noChangeArrowheads="1"/>
            </p:cNvSpPr>
            <p:nvPr/>
          </p:nvSpPr>
          <p:spPr bwMode="auto">
            <a:xfrm>
              <a:off x="172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6" name="Rectangle 88"/>
            <p:cNvSpPr>
              <a:spLocks noChangeArrowheads="1"/>
            </p:cNvSpPr>
            <p:nvPr/>
          </p:nvSpPr>
          <p:spPr bwMode="auto">
            <a:xfrm>
              <a:off x="182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7" name="Rectangle 89"/>
            <p:cNvSpPr>
              <a:spLocks noChangeArrowheads="1"/>
            </p:cNvSpPr>
            <p:nvPr/>
          </p:nvSpPr>
          <p:spPr bwMode="auto">
            <a:xfrm>
              <a:off x="192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" name="Rectangle 90"/>
            <p:cNvSpPr>
              <a:spLocks noChangeArrowheads="1"/>
            </p:cNvSpPr>
            <p:nvPr/>
          </p:nvSpPr>
          <p:spPr bwMode="auto">
            <a:xfrm>
              <a:off x="201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" name="Rectangle 91"/>
            <p:cNvSpPr>
              <a:spLocks noChangeArrowheads="1"/>
            </p:cNvSpPr>
            <p:nvPr/>
          </p:nvSpPr>
          <p:spPr bwMode="auto">
            <a:xfrm>
              <a:off x="153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0" name="Rectangle 92"/>
            <p:cNvSpPr>
              <a:spLocks noChangeArrowheads="1"/>
            </p:cNvSpPr>
            <p:nvPr/>
          </p:nvSpPr>
          <p:spPr bwMode="auto">
            <a:xfrm>
              <a:off x="163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1" name="Rectangle 93"/>
            <p:cNvSpPr>
              <a:spLocks noChangeArrowheads="1"/>
            </p:cNvSpPr>
            <p:nvPr/>
          </p:nvSpPr>
          <p:spPr bwMode="auto">
            <a:xfrm>
              <a:off x="172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2" name="Rectangle 94"/>
            <p:cNvSpPr>
              <a:spLocks noChangeArrowheads="1"/>
            </p:cNvSpPr>
            <p:nvPr/>
          </p:nvSpPr>
          <p:spPr bwMode="auto">
            <a:xfrm>
              <a:off x="182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3" name="Rectangle 95"/>
            <p:cNvSpPr>
              <a:spLocks noChangeArrowheads="1"/>
            </p:cNvSpPr>
            <p:nvPr/>
          </p:nvSpPr>
          <p:spPr bwMode="auto">
            <a:xfrm>
              <a:off x="192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4" name="Rectangle 96"/>
            <p:cNvSpPr>
              <a:spLocks noChangeArrowheads="1"/>
            </p:cNvSpPr>
            <p:nvPr/>
          </p:nvSpPr>
          <p:spPr bwMode="auto">
            <a:xfrm>
              <a:off x="201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5" name="Rectangle 97"/>
            <p:cNvSpPr>
              <a:spLocks noChangeArrowheads="1"/>
            </p:cNvSpPr>
            <p:nvPr/>
          </p:nvSpPr>
          <p:spPr bwMode="auto">
            <a:xfrm>
              <a:off x="153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6" name="Rectangle 98"/>
            <p:cNvSpPr>
              <a:spLocks noChangeArrowheads="1"/>
            </p:cNvSpPr>
            <p:nvPr/>
          </p:nvSpPr>
          <p:spPr bwMode="auto">
            <a:xfrm>
              <a:off x="163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7" name="Rectangle 99"/>
            <p:cNvSpPr>
              <a:spLocks noChangeArrowheads="1"/>
            </p:cNvSpPr>
            <p:nvPr/>
          </p:nvSpPr>
          <p:spPr bwMode="auto">
            <a:xfrm>
              <a:off x="172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" name="Rectangle 100"/>
            <p:cNvSpPr>
              <a:spLocks noChangeArrowheads="1"/>
            </p:cNvSpPr>
            <p:nvPr/>
          </p:nvSpPr>
          <p:spPr bwMode="auto">
            <a:xfrm>
              <a:off x="182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" name="Rectangle 101"/>
            <p:cNvSpPr>
              <a:spLocks noChangeArrowheads="1"/>
            </p:cNvSpPr>
            <p:nvPr/>
          </p:nvSpPr>
          <p:spPr bwMode="auto">
            <a:xfrm>
              <a:off x="192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0" name="Rectangle 102"/>
            <p:cNvSpPr>
              <a:spLocks noChangeArrowheads="1"/>
            </p:cNvSpPr>
            <p:nvPr/>
          </p:nvSpPr>
          <p:spPr bwMode="auto">
            <a:xfrm>
              <a:off x="201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1" name="Rectangle 103"/>
            <p:cNvSpPr>
              <a:spLocks noChangeArrowheads="1"/>
            </p:cNvSpPr>
            <p:nvPr/>
          </p:nvSpPr>
          <p:spPr bwMode="auto">
            <a:xfrm>
              <a:off x="96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2" name="Rectangle 104"/>
            <p:cNvSpPr>
              <a:spLocks noChangeArrowheads="1"/>
            </p:cNvSpPr>
            <p:nvPr/>
          </p:nvSpPr>
          <p:spPr bwMode="auto">
            <a:xfrm>
              <a:off x="105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3" name="Rectangle 105"/>
            <p:cNvSpPr>
              <a:spLocks noChangeArrowheads="1"/>
            </p:cNvSpPr>
            <p:nvPr/>
          </p:nvSpPr>
          <p:spPr bwMode="auto">
            <a:xfrm>
              <a:off x="115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4" name="Rectangle 106"/>
            <p:cNvSpPr>
              <a:spLocks noChangeArrowheads="1"/>
            </p:cNvSpPr>
            <p:nvPr/>
          </p:nvSpPr>
          <p:spPr bwMode="auto">
            <a:xfrm>
              <a:off x="124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5" name="Rectangle 107"/>
            <p:cNvSpPr>
              <a:spLocks noChangeArrowheads="1"/>
            </p:cNvSpPr>
            <p:nvPr/>
          </p:nvSpPr>
          <p:spPr bwMode="auto">
            <a:xfrm>
              <a:off x="134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6" name="Rectangle 108"/>
            <p:cNvSpPr>
              <a:spLocks noChangeArrowheads="1"/>
            </p:cNvSpPr>
            <p:nvPr/>
          </p:nvSpPr>
          <p:spPr bwMode="auto">
            <a:xfrm>
              <a:off x="144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7" name="Rectangle 109"/>
            <p:cNvSpPr>
              <a:spLocks noChangeArrowheads="1"/>
            </p:cNvSpPr>
            <p:nvPr/>
          </p:nvSpPr>
          <p:spPr bwMode="auto">
            <a:xfrm>
              <a:off x="96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" name="Rectangle 110"/>
            <p:cNvSpPr>
              <a:spLocks noChangeArrowheads="1"/>
            </p:cNvSpPr>
            <p:nvPr/>
          </p:nvSpPr>
          <p:spPr bwMode="auto">
            <a:xfrm>
              <a:off x="105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" name="Rectangle 111"/>
            <p:cNvSpPr>
              <a:spLocks noChangeArrowheads="1"/>
            </p:cNvSpPr>
            <p:nvPr/>
          </p:nvSpPr>
          <p:spPr bwMode="auto">
            <a:xfrm>
              <a:off x="115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0" name="Rectangle 112"/>
            <p:cNvSpPr>
              <a:spLocks noChangeArrowheads="1"/>
            </p:cNvSpPr>
            <p:nvPr/>
          </p:nvSpPr>
          <p:spPr bwMode="auto">
            <a:xfrm>
              <a:off x="124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1" name="Rectangle 113"/>
            <p:cNvSpPr>
              <a:spLocks noChangeArrowheads="1"/>
            </p:cNvSpPr>
            <p:nvPr/>
          </p:nvSpPr>
          <p:spPr bwMode="auto">
            <a:xfrm>
              <a:off x="134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2" name="Rectangle 114"/>
            <p:cNvSpPr>
              <a:spLocks noChangeArrowheads="1"/>
            </p:cNvSpPr>
            <p:nvPr/>
          </p:nvSpPr>
          <p:spPr bwMode="auto">
            <a:xfrm>
              <a:off x="144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3" name="Rectangle 115"/>
            <p:cNvSpPr>
              <a:spLocks noChangeArrowheads="1"/>
            </p:cNvSpPr>
            <p:nvPr/>
          </p:nvSpPr>
          <p:spPr bwMode="auto">
            <a:xfrm>
              <a:off x="96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4" name="Rectangle 116"/>
            <p:cNvSpPr>
              <a:spLocks noChangeArrowheads="1"/>
            </p:cNvSpPr>
            <p:nvPr/>
          </p:nvSpPr>
          <p:spPr bwMode="auto">
            <a:xfrm>
              <a:off x="105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5" name="Rectangle 117"/>
            <p:cNvSpPr>
              <a:spLocks noChangeArrowheads="1"/>
            </p:cNvSpPr>
            <p:nvPr/>
          </p:nvSpPr>
          <p:spPr bwMode="auto">
            <a:xfrm>
              <a:off x="115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6" name="Rectangle 118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7" name="Rectangle 119"/>
            <p:cNvSpPr>
              <a:spLocks noChangeArrowheads="1"/>
            </p:cNvSpPr>
            <p:nvPr/>
          </p:nvSpPr>
          <p:spPr bwMode="auto">
            <a:xfrm>
              <a:off x="134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8" name="Rectangle 120"/>
            <p:cNvSpPr>
              <a:spLocks noChangeArrowheads="1"/>
            </p:cNvSpPr>
            <p:nvPr/>
          </p:nvSpPr>
          <p:spPr bwMode="auto">
            <a:xfrm>
              <a:off x="144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" name="Rectangle 121"/>
            <p:cNvSpPr>
              <a:spLocks noChangeArrowheads="1"/>
            </p:cNvSpPr>
            <p:nvPr/>
          </p:nvSpPr>
          <p:spPr bwMode="auto">
            <a:xfrm>
              <a:off x="96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0" name="Rectangle 122"/>
            <p:cNvSpPr>
              <a:spLocks noChangeArrowheads="1"/>
            </p:cNvSpPr>
            <p:nvPr/>
          </p:nvSpPr>
          <p:spPr bwMode="auto">
            <a:xfrm>
              <a:off x="105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1" name="Rectangle 123"/>
            <p:cNvSpPr>
              <a:spLocks noChangeArrowheads="1"/>
            </p:cNvSpPr>
            <p:nvPr/>
          </p:nvSpPr>
          <p:spPr bwMode="auto">
            <a:xfrm>
              <a:off x="115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2" name="Rectangle 124"/>
            <p:cNvSpPr>
              <a:spLocks noChangeArrowheads="1"/>
            </p:cNvSpPr>
            <p:nvPr/>
          </p:nvSpPr>
          <p:spPr bwMode="auto">
            <a:xfrm>
              <a:off x="124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3" name="Rectangle 125"/>
            <p:cNvSpPr>
              <a:spLocks noChangeArrowheads="1"/>
            </p:cNvSpPr>
            <p:nvPr/>
          </p:nvSpPr>
          <p:spPr bwMode="auto">
            <a:xfrm>
              <a:off x="134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4" name="Rectangle 126"/>
            <p:cNvSpPr>
              <a:spLocks noChangeArrowheads="1"/>
            </p:cNvSpPr>
            <p:nvPr/>
          </p:nvSpPr>
          <p:spPr bwMode="auto">
            <a:xfrm>
              <a:off x="144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5" name="Rectangle 127"/>
            <p:cNvSpPr>
              <a:spLocks noChangeArrowheads="1"/>
            </p:cNvSpPr>
            <p:nvPr/>
          </p:nvSpPr>
          <p:spPr bwMode="auto">
            <a:xfrm>
              <a:off x="96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6" name="Rectangle 128"/>
            <p:cNvSpPr>
              <a:spLocks noChangeArrowheads="1"/>
            </p:cNvSpPr>
            <p:nvPr/>
          </p:nvSpPr>
          <p:spPr bwMode="auto">
            <a:xfrm>
              <a:off x="105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7" name="Rectangle 129"/>
            <p:cNvSpPr>
              <a:spLocks noChangeArrowheads="1"/>
            </p:cNvSpPr>
            <p:nvPr/>
          </p:nvSpPr>
          <p:spPr bwMode="auto">
            <a:xfrm>
              <a:off x="115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8" name="Rectangle 130"/>
            <p:cNvSpPr>
              <a:spLocks noChangeArrowheads="1"/>
            </p:cNvSpPr>
            <p:nvPr/>
          </p:nvSpPr>
          <p:spPr bwMode="auto">
            <a:xfrm>
              <a:off x="124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" name="Rectangle 131"/>
            <p:cNvSpPr>
              <a:spLocks noChangeArrowheads="1"/>
            </p:cNvSpPr>
            <p:nvPr/>
          </p:nvSpPr>
          <p:spPr bwMode="auto">
            <a:xfrm>
              <a:off x="134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0" name="Rectangle 132"/>
            <p:cNvSpPr>
              <a:spLocks noChangeArrowheads="1"/>
            </p:cNvSpPr>
            <p:nvPr/>
          </p:nvSpPr>
          <p:spPr bwMode="auto">
            <a:xfrm>
              <a:off x="144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1" name="Rectangle 133"/>
            <p:cNvSpPr>
              <a:spLocks noChangeArrowheads="1"/>
            </p:cNvSpPr>
            <p:nvPr/>
          </p:nvSpPr>
          <p:spPr bwMode="auto">
            <a:xfrm>
              <a:off x="153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2" name="Rectangle 134"/>
            <p:cNvSpPr>
              <a:spLocks noChangeArrowheads="1"/>
            </p:cNvSpPr>
            <p:nvPr/>
          </p:nvSpPr>
          <p:spPr bwMode="auto">
            <a:xfrm>
              <a:off x="163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3" name="Rectangle 135"/>
            <p:cNvSpPr>
              <a:spLocks noChangeArrowheads="1"/>
            </p:cNvSpPr>
            <p:nvPr/>
          </p:nvSpPr>
          <p:spPr bwMode="auto">
            <a:xfrm>
              <a:off x="172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4" name="Rectangle 136"/>
            <p:cNvSpPr>
              <a:spLocks noChangeArrowheads="1"/>
            </p:cNvSpPr>
            <p:nvPr/>
          </p:nvSpPr>
          <p:spPr bwMode="auto">
            <a:xfrm>
              <a:off x="182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5" name="Rectangle 137"/>
            <p:cNvSpPr>
              <a:spLocks noChangeArrowheads="1"/>
            </p:cNvSpPr>
            <p:nvPr/>
          </p:nvSpPr>
          <p:spPr bwMode="auto">
            <a:xfrm>
              <a:off x="192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6" name="Rectangle 138"/>
            <p:cNvSpPr>
              <a:spLocks noChangeArrowheads="1"/>
            </p:cNvSpPr>
            <p:nvPr/>
          </p:nvSpPr>
          <p:spPr bwMode="auto">
            <a:xfrm>
              <a:off x="201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7" name="Rectangle 139"/>
            <p:cNvSpPr>
              <a:spLocks noChangeArrowheads="1"/>
            </p:cNvSpPr>
            <p:nvPr/>
          </p:nvSpPr>
          <p:spPr bwMode="auto">
            <a:xfrm>
              <a:off x="153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8" name="Rectangle 140"/>
            <p:cNvSpPr>
              <a:spLocks noChangeArrowheads="1"/>
            </p:cNvSpPr>
            <p:nvPr/>
          </p:nvSpPr>
          <p:spPr bwMode="auto">
            <a:xfrm>
              <a:off x="163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" name="Rectangle 141"/>
            <p:cNvSpPr>
              <a:spLocks noChangeArrowheads="1"/>
            </p:cNvSpPr>
            <p:nvPr/>
          </p:nvSpPr>
          <p:spPr bwMode="auto">
            <a:xfrm>
              <a:off x="172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" name="Rectangle 142"/>
            <p:cNvSpPr>
              <a:spLocks noChangeArrowheads="1"/>
            </p:cNvSpPr>
            <p:nvPr/>
          </p:nvSpPr>
          <p:spPr bwMode="auto">
            <a:xfrm>
              <a:off x="182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" name="Rectangle 143"/>
            <p:cNvSpPr>
              <a:spLocks noChangeArrowheads="1"/>
            </p:cNvSpPr>
            <p:nvPr/>
          </p:nvSpPr>
          <p:spPr bwMode="auto">
            <a:xfrm>
              <a:off x="192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" name="Rectangle 144"/>
            <p:cNvSpPr>
              <a:spLocks noChangeArrowheads="1"/>
            </p:cNvSpPr>
            <p:nvPr/>
          </p:nvSpPr>
          <p:spPr bwMode="auto">
            <a:xfrm>
              <a:off x="201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" name="Rectangle 145"/>
            <p:cNvSpPr>
              <a:spLocks noChangeArrowheads="1"/>
            </p:cNvSpPr>
            <p:nvPr/>
          </p:nvSpPr>
          <p:spPr bwMode="auto">
            <a:xfrm>
              <a:off x="153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4" name="Rectangle 146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5" name="Rectangle 147"/>
            <p:cNvSpPr>
              <a:spLocks noChangeArrowheads="1"/>
            </p:cNvSpPr>
            <p:nvPr/>
          </p:nvSpPr>
          <p:spPr bwMode="auto">
            <a:xfrm>
              <a:off x="172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6" name="Rectangle 148"/>
            <p:cNvSpPr>
              <a:spLocks noChangeArrowheads="1"/>
            </p:cNvSpPr>
            <p:nvPr/>
          </p:nvSpPr>
          <p:spPr bwMode="auto">
            <a:xfrm>
              <a:off x="182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7" name="Rectangle 149"/>
            <p:cNvSpPr>
              <a:spLocks noChangeArrowheads="1"/>
            </p:cNvSpPr>
            <p:nvPr/>
          </p:nvSpPr>
          <p:spPr bwMode="auto">
            <a:xfrm>
              <a:off x="192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8" name="Rectangle 150"/>
            <p:cNvSpPr>
              <a:spLocks noChangeArrowheads="1"/>
            </p:cNvSpPr>
            <p:nvPr/>
          </p:nvSpPr>
          <p:spPr bwMode="auto">
            <a:xfrm>
              <a:off x="201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" name="Rectangle 151"/>
            <p:cNvSpPr>
              <a:spLocks noChangeArrowheads="1"/>
            </p:cNvSpPr>
            <p:nvPr/>
          </p:nvSpPr>
          <p:spPr bwMode="auto">
            <a:xfrm>
              <a:off x="153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" name="Rectangle 152"/>
            <p:cNvSpPr>
              <a:spLocks noChangeArrowheads="1"/>
            </p:cNvSpPr>
            <p:nvPr/>
          </p:nvSpPr>
          <p:spPr bwMode="auto">
            <a:xfrm>
              <a:off x="163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1" name="Rectangle 153"/>
            <p:cNvSpPr>
              <a:spLocks noChangeArrowheads="1"/>
            </p:cNvSpPr>
            <p:nvPr/>
          </p:nvSpPr>
          <p:spPr bwMode="auto">
            <a:xfrm>
              <a:off x="172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2" name="Rectangle 154"/>
            <p:cNvSpPr>
              <a:spLocks noChangeArrowheads="1"/>
            </p:cNvSpPr>
            <p:nvPr/>
          </p:nvSpPr>
          <p:spPr bwMode="auto">
            <a:xfrm>
              <a:off x="182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3" name="Rectangle 155"/>
            <p:cNvSpPr>
              <a:spLocks noChangeArrowheads="1"/>
            </p:cNvSpPr>
            <p:nvPr/>
          </p:nvSpPr>
          <p:spPr bwMode="auto">
            <a:xfrm>
              <a:off x="192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4" name="Rectangle 156"/>
            <p:cNvSpPr>
              <a:spLocks noChangeArrowheads="1"/>
            </p:cNvSpPr>
            <p:nvPr/>
          </p:nvSpPr>
          <p:spPr bwMode="auto">
            <a:xfrm>
              <a:off x="201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" name="Rectangle 157"/>
            <p:cNvSpPr>
              <a:spLocks noChangeArrowheads="1"/>
            </p:cNvSpPr>
            <p:nvPr/>
          </p:nvSpPr>
          <p:spPr bwMode="auto">
            <a:xfrm>
              <a:off x="153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6" name="Rectangle 158"/>
            <p:cNvSpPr>
              <a:spLocks noChangeArrowheads="1"/>
            </p:cNvSpPr>
            <p:nvPr/>
          </p:nvSpPr>
          <p:spPr bwMode="auto">
            <a:xfrm>
              <a:off x="163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7" name="Rectangle 159"/>
            <p:cNvSpPr>
              <a:spLocks noChangeArrowheads="1"/>
            </p:cNvSpPr>
            <p:nvPr/>
          </p:nvSpPr>
          <p:spPr bwMode="auto">
            <a:xfrm>
              <a:off x="172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8" name="Rectangle 160"/>
            <p:cNvSpPr>
              <a:spLocks noChangeArrowheads="1"/>
            </p:cNvSpPr>
            <p:nvPr/>
          </p:nvSpPr>
          <p:spPr bwMode="auto">
            <a:xfrm>
              <a:off x="182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9" name="Rectangle 161"/>
            <p:cNvSpPr>
              <a:spLocks noChangeArrowheads="1"/>
            </p:cNvSpPr>
            <p:nvPr/>
          </p:nvSpPr>
          <p:spPr bwMode="auto">
            <a:xfrm>
              <a:off x="192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" name="Rectangle 162"/>
            <p:cNvSpPr>
              <a:spLocks noChangeArrowheads="1"/>
            </p:cNvSpPr>
            <p:nvPr/>
          </p:nvSpPr>
          <p:spPr bwMode="auto">
            <a:xfrm>
              <a:off x="201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" name="Line 163"/>
            <p:cNvSpPr>
              <a:spLocks noChangeShapeType="1"/>
            </p:cNvSpPr>
            <p:nvPr/>
          </p:nvSpPr>
          <p:spPr bwMode="auto">
            <a:xfrm>
              <a:off x="960" y="187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" name="Rectangle 164"/>
            <p:cNvSpPr>
              <a:spLocks noChangeArrowheads="1"/>
            </p:cNvSpPr>
            <p:nvPr/>
          </p:nvSpPr>
          <p:spPr bwMode="auto">
            <a:xfrm>
              <a:off x="96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" name="Rectangle 165"/>
            <p:cNvSpPr>
              <a:spLocks noChangeArrowheads="1"/>
            </p:cNvSpPr>
            <p:nvPr/>
          </p:nvSpPr>
          <p:spPr bwMode="auto">
            <a:xfrm>
              <a:off x="105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" name="Rectangle 166"/>
            <p:cNvSpPr>
              <a:spLocks noChangeArrowheads="1"/>
            </p:cNvSpPr>
            <p:nvPr/>
          </p:nvSpPr>
          <p:spPr bwMode="auto">
            <a:xfrm>
              <a:off x="115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5" name="Rectangle 167"/>
            <p:cNvSpPr>
              <a:spLocks noChangeArrowheads="1"/>
            </p:cNvSpPr>
            <p:nvPr/>
          </p:nvSpPr>
          <p:spPr bwMode="auto">
            <a:xfrm>
              <a:off x="124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6" name="Rectangle 168"/>
            <p:cNvSpPr>
              <a:spLocks noChangeArrowheads="1"/>
            </p:cNvSpPr>
            <p:nvPr/>
          </p:nvSpPr>
          <p:spPr bwMode="auto">
            <a:xfrm>
              <a:off x="134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7" name="Rectangle 169"/>
            <p:cNvSpPr>
              <a:spLocks noChangeArrowheads="1"/>
            </p:cNvSpPr>
            <p:nvPr/>
          </p:nvSpPr>
          <p:spPr bwMode="auto">
            <a:xfrm>
              <a:off x="144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8" name="Rectangle 170"/>
            <p:cNvSpPr>
              <a:spLocks noChangeArrowheads="1"/>
            </p:cNvSpPr>
            <p:nvPr/>
          </p:nvSpPr>
          <p:spPr bwMode="auto">
            <a:xfrm>
              <a:off x="96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9" name="Rectangle 171"/>
            <p:cNvSpPr>
              <a:spLocks noChangeArrowheads="1"/>
            </p:cNvSpPr>
            <p:nvPr/>
          </p:nvSpPr>
          <p:spPr bwMode="auto">
            <a:xfrm>
              <a:off x="105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" name="Rectangle 172"/>
            <p:cNvSpPr>
              <a:spLocks noChangeArrowheads="1"/>
            </p:cNvSpPr>
            <p:nvPr/>
          </p:nvSpPr>
          <p:spPr bwMode="auto">
            <a:xfrm>
              <a:off x="115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1" name="Rectangle 173"/>
            <p:cNvSpPr>
              <a:spLocks noChangeArrowheads="1"/>
            </p:cNvSpPr>
            <p:nvPr/>
          </p:nvSpPr>
          <p:spPr bwMode="auto">
            <a:xfrm>
              <a:off x="124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2" name="Rectangle 174"/>
            <p:cNvSpPr>
              <a:spLocks noChangeArrowheads="1"/>
            </p:cNvSpPr>
            <p:nvPr/>
          </p:nvSpPr>
          <p:spPr bwMode="auto">
            <a:xfrm>
              <a:off x="134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3" name="Rectangle 175"/>
            <p:cNvSpPr>
              <a:spLocks noChangeArrowheads="1"/>
            </p:cNvSpPr>
            <p:nvPr/>
          </p:nvSpPr>
          <p:spPr bwMode="auto">
            <a:xfrm>
              <a:off x="144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4" name="Rectangle 176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5" name="Rectangle 177"/>
            <p:cNvSpPr>
              <a:spLocks noChangeArrowheads="1"/>
            </p:cNvSpPr>
            <p:nvPr/>
          </p:nvSpPr>
          <p:spPr bwMode="auto">
            <a:xfrm>
              <a:off x="163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6" name="Rectangle 178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7" name="Rectangle 179"/>
            <p:cNvSpPr>
              <a:spLocks noChangeArrowheads="1"/>
            </p:cNvSpPr>
            <p:nvPr/>
          </p:nvSpPr>
          <p:spPr bwMode="auto">
            <a:xfrm>
              <a:off x="182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8" name="Rectangle 180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9" name="Rectangle 181"/>
            <p:cNvSpPr>
              <a:spLocks noChangeArrowheads="1"/>
            </p:cNvSpPr>
            <p:nvPr/>
          </p:nvSpPr>
          <p:spPr bwMode="auto">
            <a:xfrm>
              <a:off x="201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" name="Rectangle 182"/>
            <p:cNvSpPr>
              <a:spLocks noChangeArrowheads="1"/>
            </p:cNvSpPr>
            <p:nvPr/>
          </p:nvSpPr>
          <p:spPr bwMode="auto">
            <a:xfrm>
              <a:off x="153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1" name="Rectangle 183"/>
            <p:cNvSpPr>
              <a:spLocks noChangeArrowheads="1"/>
            </p:cNvSpPr>
            <p:nvPr/>
          </p:nvSpPr>
          <p:spPr bwMode="auto">
            <a:xfrm>
              <a:off x="163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2" name="Rectangle 184"/>
            <p:cNvSpPr>
              <a:spLocks noChangeArrowheads="1"/>
            </p:cNvSpPr>
            <p:nvPr/>
          </p:nvSpPr>
          <p:spPr bwMode="auto">
            <a:xfrm>
              <a:off x="172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3" name="Rectangle 185"/>
            <p:cNvSpPr>
              <a:spLocks noChangeArrowheads="1"/>
            </p:cNvSpPr>
            <p:nvPr/>
          </p:nvSpPr>
          <p:spPr bwMode="auto">
            <a:xfrm>
              <a:off x="182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4" name="Rectangle 186"/>
            <p:cNvSpPr>
              <a:spLocks noChangeArrowheads="1"/>
            </p:cNvSpPr>
            <p:nvPr/>
          </p:nvSpPr>
          <p:spPr bwMode="auto">
            <a:xfrm>
              <a:off x="192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5" name="Rectangle 187"/>
            <p:cNvSpPr>
              <a:spLocks noChangeArrowheads="1"/>
            </p:cNvSpPr>
            <p:nvPr/>
          </p:nvSpPr>
          <p:spPr bwMode="auto">
            <a:xfrm>
              <a:off x="201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6" name="Rectangle 188"/>
            <p:cNvSpPr>
              <a:spLocks noChangeArrowheads="1"/>
            </p:cNvSpPr>
            <p:nvPr/>
          </p:nvSpPr>
          <p:spPr bwMode="auto">
            <a:xfrm>
              <a:off x="96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7" name="Rectangle 189"/>
            <p:cNvSpPr>
              <a:spLocks noChangeArrowheads="1"/>
            </p:cNvSpPr>
            <p:nvPr/>
          </p:nvSpPr>
          <p:spPr bwMode="auto">
            <a:xfrm>
              <a:off x="105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8" name="Rectangle 190"/>
            <p:cNvSpPr>
              <a:spLocks noChangeArrowheads="1"/>
            </p:cNvSpPr>
            <p:nvPr/>
          </p:nvSpPr>
          <p:spPr bwMode="auto">
            <a:xfrm>
              <a:off x="115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9" name="Rectangle 191"/>
            <p:cNvSpPr>
              <a:spLocks noChangeArrowheads="1"/>
            </p:cNvSpPr>
            <p:nvPr/>
          </p:nvSpPr>
          <p:spPr bwMode="auto">
            <a:xfrm>
              <a:off x="124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" name="Rectangle 192"/>
            <p:cNvSpPr>
              <a:spLocks noChangeArrowheads="1"/>
            </p:cNvSpPr>
            <p:nvPr/>
          </p:nvSpPr>
          <p:spPr bwMode="auto">
            <a:xfrm>
              <a:off x="134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" name="Rectangle 193"/>
            <p:cNvSpPr>
              <a:spLocks noChangeArrowheads="1"/>
            </p:cNvSpPr>
            <p:nvPr/>
          </p:nvSpPr>
          <p:spPr bwMode="auto">
            <a:xfrm>
              <a:off x="144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2" name="Rectangle 194"/>
            <p:cNvSpPr>
              <a:spLocks noChangeArrowheads="1"/>
            </p:cNvSpPr>
            <p:nvPr/>
          </p:nvSpPr>
          <p:spPr bwMode="auto">
            <a:xfrm>
              <a:off x="96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3" name="Rectangle 195"/>
            <p:cNvSpPr>
              <a:spLocks noChangeArrowheads="1"/>
            </p:cNvSpPr>
            <p:nvPr/>
          </p:nvSpPr>
          <p:spPr bwMode="auto">
            <a:xfrm>
              <a:off x="105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4" name="Rectangle 196"/>
            <p:cNvSpPr>
              <a:spLocks noChangeArrowheads="1"/>
            </p:cNvSpPr>
            <p:nvPr/>
          </p:nvSpPr>
          <p:spPr bwMode="auto">
            <a:xfrm>
              <a:off x="115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5" name="Rectangle 197"/>
            <p:cNvSpPr>
              <a:spLocks noChangeArrowheads="1"/>
            </p:cNvSpPr>
            <p:nvPr/>
          </p:nvSpPr>
          <p:spPr bwMode="auto">
            <a:xfrm>
              <a:off x="124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6" name="Rectangle 198"/>
            <p:cNvSpPr>
              <a:spLocks noChangeArrowheads="1"/>
            </p:cNvSpPr>
            <p:nvPr/>
          </p:nvSpPr>
          <p:spPr bwMode="auto">
            <a:xfrm>
              <a:off x="134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7" name="Rectangle 199"/>
            <p:cNvSpPr>
              <a:spLocks noChangeArrowheads="1"/>
            </p:cNvSpPr>
            <p:nvPr/>
          </p:nvSpPr>
          <p:spPr bwMode="auto">
            <a:xfrm>
              <a:off x="144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8" name="Rectangle 200"/>
            <p:cNvSpPr>
              <a:spLocks noChangeArrowheads="1"/>
            </p:cNvSpPr>
            <p:nvPr/>
          </p:nvSpPr>
          <p:spPr bwMode="auto">
            <a:xfrm>
              <a:off x="153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9" name="Rectangle 201"/>
            <p:cNvSpPr>
              <a:spLocks noChangeArrowheads="1"/>
            </p:cNvSpPr>
            <p:nvPr/>
          </p:nvSpPr>
          <p:spPr bwMode="auto">
            <a:xfrm>
              <a:off x="163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0" name="Rectangle 202"/>
            <p:cNvSpPr>
              <a:spLocks noChangeArrowheads="1"/>
            </p:cNvSpPr>
            <p:nvPr/>
          </p:nvSpPr>
          <p:spPr bwMode="auto">
            <a:xfrm>
              <a:off x="172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1" name="Rectangle 203"/>
            <p:cNvSpPr>
              <a:spLocks noChangeArrowheads="1"/>
            </p:cNvSpPr>
            <p:nvPr/>
          </p:nvSpPr>
          <p:spPr bwMode="auto">
            <a:xfrm>
              <a:off x="182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2" name="Rectangle 204"/>
            <p:cNvSpPr>
              <a:spLocks noChangeArrowheads="1"/>
            </p:cNvSpPr>
            <p:nvPr/>
          </p:nvSpPr>
          <p:spPr bwMode="auto">
            <a:xfrm>
              <a:off x="192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3" name="Rectangle 205"/>
            <p:cNvSpPr>
              <a:spLocks noChangeArrowheads="1"/>
            </p:cNvSpPr>
            <p:nvPr/>
          </p:nvSpPr>
          <p:spPr bwMode="auto">
            <a:xfrm>
              <a:off x="201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4" name="Rectangle 206"/>
            <p:cNvSpPr>
              <a:spLocks noChangeArrowheads="1"/>
            </p:cNvSpPr>
            <p:nvPr/>
          </p:nvSpPr>
          <p:spPr bwMode="auto">
            <a:xfrm>
              <a:off x="153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5" name="Rectangle 207"/>
            <p:cNvSpPr>
              <a:spLocks noChangeArrowheads="1"/>
            </p:cNvSpPr>
            <p:nvPr/>
          </p:nvSpPr>
          <p:spPr bwMode="auto">
            <a:xfrm>
              <a:off x="163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6" name="Rectangle 208"/>
            <p:cNvSpPr>
              <a:spLocks noChangeArrowheads="1"/>
            </p:cNvSpPr>
            <p:nvPr/>
          </p:nvSpPr>
          <p:spPr bwMode="auto">
            <a:xfrm>
              <a:off x="172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7" name="Rectangle 209"/>
            <p:cNvSpPr>
              <a:spLocks noChangeArrowheads="1"/>
            </p:cNvSpPr>
            <p:nvPr/>
          </p:nvSpPr>
          <p:spPr bwMode="auto">
            <a:xfrm>
              <a:off x="182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8" name="Rectangle 210"/>
            <p:cNvSpPr>
              <a:spLocks noChangeArrowheads="1"/>
            </p:cNvSpPr>
            <p:nvPr/>
          </p:nvSpPr>
          <p:spPr bwMode="auto">
            <a:xfrm>
              <a:off x="192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9" name="Rectangle 211"/>
            <p:cNvSpPr>
              <a:spLocks noChangeArrowheads="1"/>
            </p:cNvSpPr>
            <p:nvPr/>
          </p:nvSpPr>
          <p:spPr bwMode="auto">
            <a:xfrm>
              <a:off x="201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0" name="Line 212"/>
            <p:cNvSpPr>
              <a:spLocks noChangeShapeType="1"/>
            </p:cNvSpPr>
            <p:nvPr/>
          </p:nvSpPr>
          <p:spPr bwMode="auto">
            <a:xfrm>
              <a:off x="1536" y="720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302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56" name="Text Box 236"/>
          <p:cNvSpPr txBox="1">
            <a:spLocks noChangeArrowheads="1"/>
          </p:cNvSpPr>
          <p:nvPr/>
        </p:nvSpPr>
        <p:spPr bwMode="auto">
          <a:xfrm>
            <a:off x="5567162" y="803877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y</a:t>
            </a:r>
          </a:p>
        </p:txBody>
      </p:sp>
      <p:sp>
        <p:nvSpPr>
          <p:cNvPr id="440557" name="Text Box 237"/>
          <p:cNvSpPr txBox="1">
            <a:spLocks noChangeArrowheads="1"/>
          </p:cNvSpPr>
          <p:nvPr/>
        </p:nvSpPr>
        <p:spPr bwMode="auto">
          <a:xfrm>
            <a:off x="8258464" y="5449492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61991"/>
            <a:ext cx="734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own question and answer</a:t>
            </a:r>
            <a:endParaRPr lang="en-GB" dirty="0"/>
          </a:p>
        </p:txBody>
      </p:sp>
      <p:sp>
        <p:nvSpPr>
          <p:cNvPr id="188" name="Rectangle 18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9" name="Group 313"/>
          <p:cNvGrpSpPr>
            <a:grpSpLocks/>
          </p:cNvGrpSpPr>
          <p:nvPr/>
        </p:nvGrpSpPr>
        <p:grpSpPr bwMode="auto">
          <a:xfrm>
            <a:off x="1650940" y="987232"/>
            <a:ext cx="6528063" cy="5576373"/>
            <a:chOff x="938" y="1008"/>
            <a:chExt cx="3696" cy="3030"/>
          </a:xfrm>
        </p:grpSpPr>
        <p:grpSp>
          <p:nvGrpSpPr>
            <p:cNvPr id="190" name="Group 314"/>
            <p:cNvGrpSpPr>
              <a:grpSpLocks/>
            </p:cNvGrpSpPr>
            <p:nvPr/>
          </p:nvGrpSpPr>
          <p:grpSpPr bwMode="auto">
            <a:xfrm>
              <a:off x="938" y="1014"/>
              <a:ext cx="3696" cy="3024"/>
              <a:chOff x="960" y="1008"/>
              <a:chExt cx="3696" cy="3024"/>
            </a:xfrm>
          </p:grpSpPr>
          <p:sp>
            <p:nvSpPr>
              <p:cNvPr id="481" name="Rectangle 315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696" cy="30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" name="Rectangle 316"/>
              <p:cNvSpPr>
                <a:spLocks noChangeArrowheads="1"/>
              </p:cNvSpPr>
              <p:nvPr/>
            </p:nvSpPr>
            <p:spPr bwMode="auto">
              <a:xfrm>
                <a:off x="1320" y="1056"/>
                <a:ext cx="2976" cy="29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91" name="Group 317"/>
            <p:cNvGrpSpPr>
              <a:grpSpLocks/>
            </p:cNvGrpSpPr>
            <p:nvPr/>
          </p:nvGrpSpPr>
          <p:grpSpPr bwMode="auto">
            <a:xfrm>
              <a:off x="1349" y="1088"/>
              <a:ext cx="2880" cy="2880"/>
              <a:chOff x="576" y="720"/>
              <a:chExt cx="3072" cy="3072"/>
            </a:xfrm>
          </p:grpSpPr>
          <p:sp>
            <p:nvSpPr>
              <p:cNvPr id="225" name="Rectangle 318"/>
              <p:cNvSpPr>
                <a:spLocks noChangeArrowheads="1"/>
              </p:cNvSpPr>
              <p:nvPr/>
            </p:nvSpPr>
            <p:spPr bwMode="auto">
              <a:xfrm>
                <a:off x="57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" name="Rectangle 319"/>
              <p:cNvSpPr>
                <a:spLocks noChangeArrowheads="1"/>
              </p:cNvSpPr>
              <p:nvPr/>
            </p:nvSpPr>
            <p:spPr bwMode="auto">
              <a:xfrm>
                <a:off x="76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7" name="Rectangle 320"/>
              <p:cNvSpPr>
                <a:spLocks noChangeArrowheads="1"/>
              </p:cNvSpPr>
              <p:nvPr/>
            </p:nvSpPr>
            <p:spPr bwMode="auto">
              <a:xfrm>
                <a:off x="57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8" name="Rectangle 321"/>
              <p:cNvSpPr>
                <a:spLocks noChangeArrowheads="1"/>
              </p:cNvSpPr>
              <p:nvPr/>
            </p:nvSpPr>
            <p:spPr bwMode="auto">
              <a:xfrm>
                <a:off x="76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9" name="Rectangle 322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0" name="Rectangle 323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1" name="Rectangle 324"/>
              <p:cNvSpPr>
                <a:spLocks noChangeArrowheads="1"/>
              </p:cNvSpPr>
              <p:nvPr/>
            </p:nvSpPr>
            <p:spPr bwMode="auto">
              <a:xfrm>
                <a:off x="96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2" name="Rectangle 3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3" name="Rectangle 326"/>
              <p:cNvSpPr>
                <a:spLocks noChangeArrowheads="1"/>
              </p:cNvSpPr>
              <p:nvPr/>
            </p:nvSpPr>
            <p:spPr bwMode="auto">
              <a:xfrm>
                <a:off x="57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4" name="Rectangle 327"/>
              <p:cNvSpPr>
                <a:spLocks noChangeArrowheads="1"/>
              </p:cNvSpPr>
              <p:nvPr/>
            </p:nvSpPr>
            <p:spPr bwMode="auto">
              <a:xfrm>
                <a:off x="76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" name="Rectangle 328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6" name="Rectangle 329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7" name="Rectangle 330"/>
              <p:cNvSpPr>
                <a:spLocks noChangeArrowheads="1"/>
              </p:cNvSpPr>
              <p:nvPr/>
            </p:nvSpPr>
            <p:spPr bwMode="auto">
              <a:xfrm>
                <a:off x="96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8" name="Rectangle 331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9" name="Rectangle 332"/>
              <p:cNvSpPr>
                <a:spLocks noChangeArrowheads="1"/>
              </p:cNvSpPr>
              <p:nvPr/>
            </p:nvSpPr>
            <p:spPr bwMode="auto">
              <a:xfrm>
                <a:off x="96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0" name="Rectangle 333"/>
              <p:cNvSpPr>
                <a:spLocks noChangeArrowheads="1"/>
              </p:cNvSpPr>
              <p:nvPr/>
            </p:nvSpPr>
            <p:spPr bwMode="auto">
              <a:xfrm>
                <a:off x="115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1" name="Rectangle 334"/>
              <p:cNvSpPr>
                <a:spLocks noChangeArrowheads="1"/>
              </p:cNvSpPr>
              <p:nvPr/>
            </p:nvSpPr>
            <p:spPr bwMode="auto">
              <a:xfrm>
                <a:off x="134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2" name="Rectangle 335"/>
              <p:cNvSpPr>
                <a:spLocks noChangeArrowheads="1"/>
              </p:cNvSpPr>
              <p:nvPr/>
            </p:nvSpPr>
            <p:spPr bwMode="auto">
              <a:xfrm>
                <a:off x="153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3" name="Rectangle 336"/>
              <p:cNvSpPr>
                <a:spLocks noChangeArrowheads="1"/>
              </p:cNvSpPr>
              <p:nvPr/>
            </p:nvSpPr>
            <p:spPr bwMode="auto">
              <a:xfrm>
                <a:off x="134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" name="Rectangle 337"/>
              <p:cNvSpPr>
                <a:spLocks noChangeArrowheads="1"/>
              </p:cNvSpPr>
              <p:nvPr/>
            </p:nvSpPr>
            <p:spPr bwMode="auto">
              <a:xfrm>
                <a:off x="153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5" name="Rectangle 338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" name="Rectangle 339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7" name="Rectangle 34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8" name="Rectangle 341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9" name="Rectangle 342"/>
              <p:cNvSpPr>
                <a:spLocks noChangeArrowheads="1"/>
              </p:cNvSpPr>
              <p:nvPr/>
            </p:nvSpPr>
            <p:spPr bwMode="auto">
              <a:xfrm>
                <a:off x="134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0" name="Rectangle 343"/>
              <p:cNvSpPr>
                <a:spLocks noChangeArrowheads="1"/>
              </p:cNvSpPr>
              <p:nvPr/>
            </p:nvSpPr>
            <p:spPr bwMode="auto">
              <a:xfrm>
                <a:off x="153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1" name="Rectangle 344"/>
              <p:cNvSpPr>
                <a:spLocks noChangeArrowheads="1"/>
              </p:cNvSpPr>
              <p:nvPr/>
            </p:nvSpPr>
            <p:spPr bwMode="auto">
              <a:xfrm>
                <a:off x="134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2" name="Rectangle 345"/>
              <p:cNvSpPr>
                <a:spLocks noChangeArrowheads="1"/>
              </p:cNvSpPr>
              <p:nvPr/>
            </p:nvSpPr>
            <p:spPr bwMode="auto">
              <a:xfrm>
                <a:off x="153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3" name="Rectangle 346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4" name="Rectangle 347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5" name="Rectangle 348"/>
              <p:cNvSpPr>
                <a:spLocks noChangeArrowheads="1"/>
              </p:cNvSpPr>
              <p:nvPr/>
            </p:nvSpPr>
            <p:spPr bwMode="auto">
              <a:xfrm>
                <a:off x="172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" name="Rectangle 34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" name="Rectangle 350"/>
              <p:cNvSpPr>
                <a:spLocks noChangeArrowheads="1"/>
              </p:cNvSpPr>
              <p:nvPr/>
            </p:nvSpPr>
            <p:spPr bwMode="auto">
              <a:xfrm>
                <a:off x="57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" name="Rectangle 351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9" name="Rectangle 352"/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0" name="Rectangle 35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1" name="Rectangle 354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2" name="Rectangle 35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3" name="Rectangle 35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4" name="Rectangle 357"/>
              <p:cNvSpPr>
                <a:spLocks noChangeArrowheads="1"/>
              </p:cNvSpPr>
              <p:nvPr/>
            </p:nvSpPr>
            <p:spPr bwMode="auto">
              <a:xfrm>
                <a:off x="115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5" name="Rectangle 358"/>
              <p:cNvSpPr>
                <a:spLocks noChangeArrowheads="1"/>
              </p:cNvSpPr>
              <p:nvPr/>
            </p:nvSpPr>
            <p:spPr bwMode="auto">
              <a:xfrm>
                <a:off x="57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" name="Rectangle 35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7" name="Rectangle 360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8" name="Rectangle 361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9" name="Rectangle 362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0" name="Rectangle 363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1" name="Rectangle 36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2" name="Rectangle 365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3" name="Rectangle 366"/>
              <p:cNvSpPr>
                <a:spLocks noChangeArrowheads="1"/>
              </p:cNvSpPr>
              <p:nvPr/>
            </p:nvSpPr>
            <p:spPr bwMode="auto">
              <a:xfrm>
                <a:off x="134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4" name="Rectangle 367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5" name="Rectangle 36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" name="Rectangle 369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" name="Rectangle 37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8" name="Rectangle 371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9" name="Rectangle 372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0" name="Rectangle 373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1" name="Rectangle 374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2" name="Rectangle 375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3" name="Rectangle 37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4" name="Rectangle 37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5" name="Rectangle 378"/>
              <p:cNvSpPr>
                <a:spLocks noChangeArrowheads="1"/>
              </p:cNvSpPr>
              <p:nvPr/>
            </p:nvSpPr>
            <p:spPr bwMode="auto">
              <a:xfrm>
                <a:off x="172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" name="Rectangle 37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7" name="Rectangle 380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8" name="Rectangle 381"/>
              <p:cNvSpPr>
                <a:spLocks noChangeArrowheads="1"/>
              </p:cNvSpPr>
              <p:nvPr/>
            </p:nvSpPr>
            <p:spPr bwMode="auto">
              <a:xfrm>
                <a:off x="192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9" name="Rectangle 382"/>
              <p:cNvSpPr>
                <a:spLocks noChangeArrowheads="1"/>
              </p:cNvSpPr>
              <p:nvPr/>
            </p:nvSpPr>
            <p:spPr bwMode="auto">
              <a:xfrm>
                <a:off x="211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0" name="Rectangle 383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1" name="Rectangle 38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2" name="Rectangle 385"/>
              <p:cNvSpPr>
                <a:spLocks noChangeArrowheads="1"/>
              </p:cNvSpPr>
              <p:nvPr/>
            </p:nvSpPr>
            <p:spPr bwMode="auto">
              <a:xfrm>
                <a:off x="230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3" name="Rectangle 386"/>
              <p:cNvSpPr>
                <a:spLocks noChangeArrowheads="1"/>
              </p:cNvSpPr>
              <p:nvPr/>
            </p:nvSpPr>
            <p:spPr bwMode="auto">
              <a:xfrm>
                <a:off x="249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4" name="Rectangle 387"/>
              <p:cNvSpPr>
                <a:spLocks noChangeArrowheads="1"/>
              </p:cNvSpPr>
              <p:nvPr/>
            </p:nvSpPr>
            <p:spPr bwMode="auto">
              <a:xfrm>
                <a:off x="268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5" name="Rectangle 388"/>
              <p:cNvSpPr>
                <a:spLocks noChangeArrowheads="1"/>
              </p:cNvSpPr>
              <p:nvPr/>
            </p:nvSpPr>
            <p:spPr bwMode="auto">
              <a:xfrm>
                <a:off x="249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6" name="Rectangle 389"/>
              <p:cNvSpPr>
                <a:spLocks noChangeArrowheads="1"/>
              </p:cNvSpPr>
              <p:nvPr/>
            </p:nvSpPr>
            <p:spPr bwMode="auto">
              <a:xfrm>
                <a:off x="268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" name="Rectangle 390"/>
              <p:cNvSpPr>
                <a:spLocks noChangeArrowheads="1"/>
              </p:cNvSpPr>
              <p:nvPr/>
            </p:nvSpPr>
            <p:spPr bwMode="auto">
              <a:xfrm>
                <a:off x="211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" name="Rectangle 391"/>
              <p:cNvSpPr>
                <a:spLocks noChangeArrowheads="1"/>
              </p:cNvSpPr>
              <p:nvPr/>
            </p:nvSpPr>
            <p:spPr bwMode="auto">
              <a:xfrm>
                <a:off x="230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9" name="Rectangle 392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0" name="Rectangle 393"/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1" name="Rectangle 394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2" name="Rectangle 395"/>
              <p:cNvSpPr>
                <a:spLocks noChangeArrowheads="1"/>
              </p:cNvSpPr>
              <p:nvPr/>
            </p:nvSpPr>
            <p:spPr bwMode="auto">
              <a:xfrm>
                <a:off x="268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3" name="Rectangle 396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4" name="Rectangle 397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5" name="Rectangle 398"/>
              <p:cNvSpPr>
                <a:spLocks noChangeArrowheads="1"/>
              </p:cNvSpPr>
              <p:nvPr/>
            </p:nvSpPr>
            <p:spPr bwMode="auto">
              <a:xfrm>
                <a:off x="288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6" name="Rectangle 399"/>
              <p:cNvSpPr>
                <a:spLocks noChangeArrowheads="1"/>
              </p:cNvSpPr>
              <p:nvPr/>
            </p:nvSpPr>
            <p:spPr bwMode="auto">
              <a:xfrm>
                <a:off x="307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" name="Rectangle 400"/>
              <p:cNvSpPr>
                <a:spLocks noChangeArrowheads="1"/>
              </p:cNvSpPr>
              <p:nvPr/>
            </p:nvSpPr>
            <p:spPr bwMode="auto">
              <a:xfrm>
                <a:off x="288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" name="Rectangle 401"/>
              <p:cNvSpPr>
                <a:spLocks noChangeArrowheads="1"/>
              </p:cNvSpPr>
              <p:nvPr/>
            </p:nvSpPr>
            <p:spPr bwMode="auto">
              <a:xfrm>
                <a:off x="307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" name="Rectangle 402"/>
              <p:cNvSpPr>
                <a:spLocks noChangeArrowheads="1"/>
              </p:cNvSpPr>
              <p:nvPr/>
            </p:nvSpPr>
            <p:spPr bwMode="auto">
              <a:xfrm>
                <a:off x="326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" name="Rectangle 403"/>
              <p:cNvSpPr>
                <a:spLocks noChangeArrowheads="1"/>
              </p:cNvSpPr>
              <p:nvPr/>
            </p:nvSpPr>
            <p:spPr bwMode="auto">
              <a:xfrm>
                <a:off x="345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" name="Rectangle 404"/>
              <p:cNvSpPr>
                <a:spLocks noChangeArrowheads="1"/>
              </p:cNvSpPr>
              <p:nvPr/>
            </p:nvSpPr>
            <p:spPr bwMode="auto">
              <a:xfrm>
                <a:off x="326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2" name="Rectangle 405"/>
              <p:cNvSpPr>
                <a:spLocks noChangeArrowheads="1"/>
              </p:cNvSpPr>
              <p:nvPr/>
            </p:nvSpPr>
            <p:spPr bwMode="auto">
              <a:xfrm>
                <a:off x="345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3" name="Rectangle 406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4" name="Rectangle 407"/>
              <p:cNvSpPr>
                <a:spLocks noChangeArrowheads="1"/>
              </p:cNvSpPr>
              <p:nvPr/>
            </p:nvSpPr>
            <p:spPr bwMode="auto">
              <a:xfrm>
                <a:off x="307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5" name="Rectangle 408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6" name="Rectangle 40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" name="Rectangle 410"/>
              <p:cNvSpPr>
                <a:spLocks noChangeArrowheads="1"/>
              </p:cNvSpPr>
              <p:nvPr/>
            </p:nvSpPr>
            <p:spPr bwMode="auto">
              <a:xfrm>
                <a:off x="326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" name="Rectangle 411"/>
              <p:cNvSpPr>
                <a:spLocks noChangeArrowheads="1"/>
              </p:cNvSpPr>
              <p:nvPr/>
            </p:nvSpPr>
            <p:spPr bwMode="auto">
              <a:xfrm>
                <a:off x="345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9" name="Rectangle 41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0" name="Rectangle 413"/>
              <p:cNvSpPr>
                <a:spLocks noChangeArrowheads="1"/>
              </p:cNvSpPr>
              <p:nvPr/>
            </p:nvSpPr>
            <p:spPr bwMode="auto">
              <a:xfrm>
                <a:off x="345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1" name="Rectangle 414"/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2" name="Rectangle 41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3" name="Rectangle 416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4" name="Rectangle 417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5" name="Rectangle 418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6" name="Rectangle 419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7" name="Rectangle 42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8" name="Rectangle 421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9" name="Rectangle 422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0" name="Rectangle 423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1" name="Rectangle 424"/>
              <p:cNvSpPr>
                <a:spLocks noChangeArrowheads="1"/>
              </p:cNvSpPr>
              <p:nvPr/>
            </p:nvSpPr>
            <p:spPr bwMode="auto">
              <a:xfrm>
                <a:off x="211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2" name="Rectangle 42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3" name="Rectangle 42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4" name="Rectangle 427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5" name="Rectangle 428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6" name="Rectangle 429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7" name="Rectangle 430"/>
              <p:cNvSpPr>
                <a:spLocks noChangeArrowheads="1"/>
              </p:cNvSpPr>
              <p:nvPr/>
            </p:nvSpPr>
            <p:spPr bwMode="auto">
              <a:xfrm>
                <a:off x="288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" name="Rectangle 431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9" name="Rectangle 432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0" name="Rectangle 433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1" name="Rectangle 434"/>
              <p:cNvSpPr>
                <a:spLocks noChangeArrowheads="1"/>
              </p:cNvSpPr>
              <p:nvPr/>
            </p:nvSpPr>
            <p:spPr bwMode="auto">
              <a:xfrm>
                <a:off x="326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2" name="Rectangle 435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3" name="Rectangle 43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4" name="Rectangle 437"/>
              <p:cNvSpPr>
                <a:spLocks noChangeArrowheads="1"/>
              </p:cNvSpPr>
              <p:nvPr/>
            </p:nvSpPr>
            <p:spPr bwMode="auto">
              <a:xfrm>
                <a:off x="345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5" name="Rectangle 438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" name="Rectangle 43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7" name="Rectangle 44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8" name="Rectangle 441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9" name="Rectangle 442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0" name="Rectangle 443"/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1" name="Rectangle 444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2" name="Rectangle 445"/>
              <p:cNvSpPr>
                <a:spLocks noChangeArrowheads="1"/>
              </p:cNvSpPr>
              <p:nvPr/>
            </p:nvSpPr>
            <p:spPr bwMode="auto">
              <a:xfrm>
                <a:off x="345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3" name="Rectangle 446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4" name="Rectangle 44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" name="Rectangle 44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6" name="Rectangle 449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7" name="Rectangle 450"/>
              <p:cNvSpPr>
                <a:spLocks noChangeArrowheads="1"/>
              </p:cNvSpPr>
              <p:nvPr/>
            </p:nvSpPr>
            <p:spPr bwMode="auto">
              <a:xfrm>
                <a:off x="96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" name="Rectangle 451"/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9" name="Rectangle 452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0" name="Rectangle 453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1" name="Rectangle 454"/>
              <p:cNvSpPr>
                <a:spLocks noChangeArrowheads="1"/>
              </p:cNvSpPr>
              <p:nvPr/>
            </p:nvSpPr>
            <p:spPr bwMode="auto">
              <a:xfrm>
                <a:off x="57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2" name="Rectangle 45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3" name="Rectangle 456"/>
              <p:cNvSpPr>
                <a:spLocks noChangeArrowheads="1"/>
              </p:cNvSpPr>
              <p:nvPr/>
            </p:nvSpPr>
            <p:spPr bwMode="auto">
              <a:xfrm>
                <a:off x="57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4" name="Rectangle 45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5" name="Rectangle 458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6" name="Rectangle 459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7" name="Rectangle 460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" name="Rectangle 461"/>
              <p:cNvSpPr>
                <a:spLocks noChangeArrowheads="1"/>
              </p:cNvSpPr>
              <p:nvPr/>
            </p:nvSpPr>
            <p:spPr bwMode="auto">
              <a:xfrm>
                <a:off x="115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9" name="Rectangle 462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0" name="Rectangle 46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1" name="Rectangle 46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2" name="Rectangle 465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3" name="Rectangle 466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4" name="Rectangle 467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5" name="Rectangle 468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6" name="Rectangle 469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7" name="Rectangle 470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" name="Rectangle 471"/>
              <p:cNvSpPr>
                <a:spLocks noChangeArrowheads="1"/>
              </p:cNvSpPr>
              <p:nvPr/>
            </p:nvSpPr>
            <p:spPr bwMode="auto">
              <a:xfrm>
                <a:off x="153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" name="Rectangle 472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0" name="Rectangle 473"/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1" name="Rectangle 474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2" name="Rectangle 475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3" name="Rectangle 476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4" name="Rectangle 477"/>
              <p:cNvSpPr>
                <a:spLocks noChangeArrowheads="1"/>
              </p:cNvSpPr>
              <p:nvPr/>
            </p:nvSpPr>
            <p:spPr bwMode="auto">
              <a:xfrm>
                <a:off x="192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5" name="Rectangle 478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6" name="Rectangle 479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7" name="Rectangle 48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8" name="Rectangle 481"/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" name="Rectangle 482"/>
              <p:cNvSpPr>
                <a:spLocks noChangeArrowheads="1"/>
              </p:cNvSpPr>
              <p:nvPr/>
            </p:nvSpPr>
            <p:spPr bwMode="auto">
              <a:xfrm>
                <a:off x="96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0" name="Rectangle 483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1" name="Rectangle 4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2" name="Rectangle 485"/>
              <p:cNvSpPr>
                <a:spLocks noChangeArrowheads="1"/>
              </p:cNvSpPr>
              <p:nvPr/>
            </p:nvSpPr>
            <p:spPr bwMode="auto">
              <a:xfrm>
                <a:off x="115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3" name="Rectangle 486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4" name="Rectangle 487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5" name="Rectangle 488"/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6" name="Rectangle 489"/>
              <p:cNvSpPr>
                <a:spLocks noChangeArrowheads="1"/>
              </p:cNvSpPr>
              <p:nvPr/>
            </p:nvSpPr>
            <p:spPr bwMode="auto">
              <a:xfrm>
                <a:off x="76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7" name="Rectangle 490"/>
              <p:cNvSpPr>
                <a:spLocks noChangeArrowheads="1"/>
              </p:cNvSpPr>
              <p:nvPr/>
            </p:nvSpPr>
            <p:spPr bwMode="auto">
              <a:xfrm>
                <a:off x="96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8" name="Rectangle 491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" name="Rectangle 492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0" name="Rectangle 493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1" name="Rectangle 494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Rectangle 495"/>
              <p:cNvSpPr>
                <a:spLocks noChangeArrowheads="1"/>
              </p:cNvSpPr>
              <p:nvPr/>
            </p:nvSpPr>
            <p:spPr bwMode="auto">
              <a:xfrm>
                <a:off x="153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3" name="Rectangle 496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4" name="Rectangl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5" name="Rectangle 498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6" name="Rectangle 499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7" name="Rectangle 500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8" name="Rectangle 501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" name="Rectangle 502"/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" name="Rectangle 503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" name="Rectangle 504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" name="Rectangle 50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" name="Rectangle 506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" name="Rectangle 507"/>
              <p:cNvSpPr>
                <a:spLocks noChangeArrowheads="1"/>
              </p:cNvSpPr>
              <p:nvPr/>
            </p:nvSpPr>
            <p:spPr bwMode="auto">
              <a:xfrm>
                <a:off x="192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" name="Rectangle 508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" name="Rectangle 509"/>
              <p:cNvSpPr>
                <a:spLocks noChangeArrowheads="1"/>
              </p:cNvSpPr>
              <p:nvPr/>
            </p:nvSpPr>
            <p:spPr bwMode="auto">
              <a:xfrm>
                <a:off x="192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" name="Rectangle 510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" name="Rectangle 51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" name="Rectangle 512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0" name="Rectangle 51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1" name="Rectangle 514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2" name="Rectangle 515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3" name="Rectangle 516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4" name="Rectangle 517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5" name="Rectangle 51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6" name="Rectangle 51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7" name="Rectangle 520"/>
              <p:cNvSpPr>
                <a:spLocks noChangeArrowheads="1"/>
              </p:cNvSpPr>
              <p:nvPr/>
            </p:nvSpPr>
            <p:spPr bwMode="auto">
              <a:xfrm>
                <a:off x="211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8" name="Rectangle 52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9" name="Rectangle 522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" name="Rectangle 523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" name="Rectangle 524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" name="Rectangle 525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3" name="Rectangle 526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4" name="Rectangle 527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5" name="Rectangle 528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6" name="Rectangle 529"/>
              <p:cNvSpPr>
                <a:spLocks noChangeArrowheads="1"/>
              </p:cNvSpPr>
              <p:nvPr/>
            </p:nvSpPr>
            <p:spPr bwMode="auto">
              <a:xfrm>
                <a:off x="307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7" name="Rectangle 530"/>
              <p:cNvSpPr>
                <a:spLocks noChangeArrowheads="1"/>
              </p:cNvSpPr>
              <p:nvPr/>
            </p:nvSpPr>
            <p:spPr bwMode="auto">
              <a:xfrm>
                <a:off x="326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8" name="Rectangle 531"/>
              <p:cNvSpPr>
                <a:spLocks noChangeArrowheads="1"/>
              </p:cNvSpPr>
              <p:nvPr/>
            </p:nvSpPr>
            <p:spPr bwMode="auto">
              <a:xfrm>
                <a:off x="345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9" name="Rectangle 532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" name="Rectangle 533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1" name="Rectangle 534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2" name="Rectangle 535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3" name="Rectangle 536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4" name="Rectangle 53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5" name="Rectangle 538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6" name="Rectangle 539"/>
              <p:cNvSpPr>
                <a:spLocks noChangeArrowheads="1"/>
              </p:cNvSpPr>
              <p:nvPr/>
            </p:nvSpPr>
            <p:spPr bwMode="auto">
              <a:xfrm>
                <a:off x="345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7" name="Rectangle 540"/>
              <p:cNvSpPr>
                <a:spLocks noChangeArrowheads="1"/>
              </p:cNvSpPr>
              <p:nvPr/>
            </p:nvSpPr>
            <p:spPr bwMode="auto">
              <a:xfrm>
                <a:off x="326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8" name="Rectangle 541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9" name="Rectangle 542"/>
              <p:cNvSpPr>
                <a:spLocks noChangeArrowheads="1"/>
              </p:cNvSpPr>
              <p:nvPr/>
            </p:nvSpPr>
            <p:spPr bwMode="auto">
              <a:xfrm>
                <a:off x="211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0" name="Rectangle 543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1" name="Rectangle 5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2" name="Rectangle 545"/>
              <p:cNvSpPr>
                <a:spLocks noChangeArrowheads="1"/>
              </p:cNvSpPr>
              <p:nvPr/>
            </p:nvSpPr>
            <p:spPr bwMode="auto">
              <a:xfrm>
                <a:off x="230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3" name="Rectangle 546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" name="Rectangle 547"/>
              <p:cNvSpPr>
                <a:spLocks noChangeArrowheads="1"/>
              </p:cNvSpPr>
              <p:nvPr/>
            </p:nvSpPr>
            <p:spPr bwMode="auto">
              <a:xfrm>
                <a:off x="268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" name="Rectangle 548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6" name="Rectangle 5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7" name="Rectangle 550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8" name="Rectangle 551"/>
              <p:cNvSpPr>
                <a:spLocks noChangeArrowheads="1"/>
              </p:cNvSpPr>
              <p:nvPr/>
            </p:nvSpPr>
            <p:spPr bwMode="auto">
              <a:xfrm>
                <a:off x="230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9" name="Rectangle 552"/>
              <p:cNvSpPr>
                <a:spLocks noChangeArrowheads="1"/>
              </p:cNvSpPr>
              <p:nvPr/>
            </p:nvSpPr>
            <p:spPr bwMode="auto">
              <a:xfrm>
                <a:off x="211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" name="Rectangle 553"/>
              <p:cNvSpPr>
                <a:spLocks noChangeArrowheads="1"/>
              </p:cNvSpPr>
              <p:nvPr/>
            </p:nvSpPr>
            <p:spPr bwMode="auto">
              <a:xfrm>
                <a:off x="230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1" name="Rectangle 554"/>
              <p:cNvSpPr>
                <a:spLocks noChangeArrowheads="1"/>
              </p:cNvSpPr>
              <p:nvPr/>
            </p:nvSpPr>
            <p:spPr bwMode="auto">
              <a:xfrm>
                <a:off x="249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2" name="Rectangle 555"/>
              <p:cNvSpPr>
                <a:spLocks noChangeArrowheads="1"/>
              </p:cNvSpPr>
              <p:nvPr/>
            </p:nvSpPr>
            <p:spPr bwMode="auto">
              <a:xfrm>
                <a:off x="268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3" name="Rectangle 55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4" name="Rectangle 557"/>
              <p:cNvSpPr>
                <a:spLocks noChangeArrowheads="1"/>
              </p:cNvSpPr>
              <p:nvPr/>
            </p:nvSpPr>
            <p:spPr bwMode="auto">
              <a:xfrm>
                <a:off x="268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5" name="Rectangle 558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6" name="Rectangle 559"/>
              <p:cNvSpPr>
                <a:spLocks noChangeArrowheads="1"/>
              </p:cNvSpPr>
              <p:nvPr/>
            </p:nvSpPr>
            <p:spPr bwMode="auto">
              <a:xfrm>
                <a:off x="307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7" name="Rectangle 560"/>
              <p:cNvSpPr>
                <a:spLocks noChangeArrowheads="1"/>
              </p:cNvSpPr>
              <p:nvPr/>
            </p:nvSpPr>
            <p:spPr bwMode="auto">
              <a:xfrm>
                <a:off x="288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8" name="Rectangle 561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9" name="Rectangle 56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0" name="Rectangle 563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1" name="Rectangle 5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2" name="Rectangle 565"/>
              <p:cNvSpPr>
                <a:spLocks noChangeArrowheads="1"/>
              </p:cNvSpPr>
              <p:nvPr/>
            </p:nvSpPr>
            <p:spPr bwMode="auto">
              <a:xfrm>
                <a:off x="345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3" name="Rectangle 566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4" name="Rectangle 567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5" name="Rectangle 568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6" name="Rectangle 569"/>
              <p:cNvSpPr>
                <a:spLocks noChangeArrowheads="1"/>
              </p:cNvSpPr>
              <p:nvPr/>
            </p:nvSpPr>
            <p:spPr bwMode="auto">
              <a:xfrm>
                <a:off x="307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7" name="Rectangle 570"/>
              <p:cNvSpPr>
                <a:spLocks noChangeArrowheads="1"/>
              </p:cNvSpPr>
              <p:nvPr/>
            </p:nvSpPr>
            <p:spPr bwMode="auto">
              <a:xfrm>
                <a:off x="326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8" name="Rectangle 571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9" name="Rectangle 572"/>
              <p:cNvSpPr>
                <a:spLocks noChangeArrowheads="1"/>
              </p:cNvSpPr>
              <p:nvPr/>
            </p:nvSpPr>
            <p:spPr bwMode="auto">
              <a:xfrm>
                <a:off x="326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0" name="Rectangle 573"/>
              <p:cNvSpPr>
                <a:spLocks noChangeArrowheads="1"/>
              </p:cNvSpPr>
              <p:nvPr/>
            </p:nvSpPr>
            <p:spPr bwMode="auto">
              <a:xfrm>
                <a:off x="345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2" name="Line 574"/>
            <p:cNvSpPr>
              <a:spLocks noChangeShapeType="1"/>
            </p:cNvSpPr>
            <p:nvPr/>
          </p:nvSpPr>
          <p:spPr bwMode="auto">
            <a:xfrm>
              <a:off x="1338" y="2521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3" name="Text Box 575"/>
            <p:cNvSpPr txBox="1">
              <a:spLocks noChangeArrowheads="1"/>
            </p:cNvSpPr>
            <p:nvPr/>
          </p:nvSpPr>
          <p:spPr bwMode="auto">
            <a:xfrm>
              <a:off x="2648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</a:t>
              </a:r>
              <a:endParaRPr lang="en-GB" sz="1600"/>
            </a:p>
          </p:txBody>
        </p:sp>
        <p:sp>
          <p:nvSpPr>
            <p:cNvPr id="194" name="Text Box 576"/>
            <p:cNvSpPr txBox="1">
              <a:spLocks noChangeArrowheads="1"/>
            </p:cNvSpPr>
            <p:nvPr/>
          </p:nvSpPr>
          <p:spPr bwMode="auto">
            <a:xfrm>
              <a:off x="2877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195" name="Text Box 577"/>
            <p:cNvSpPr txBox="1">
              <a:spLocks noChangeArrowheads="1"/>
            </p:cNvSpPr>
            <p:nvPr/>
          </p:nvSpPr>
          <p:spPr bwMode="auto">
            <a:xfrm>
              <a:off x="3059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196" name="Text Box 578"/>
            <p:cNvSpPr txBox="1">
              <a:spLocks noChangeArrowheads="1"/>
            </p:cNvSpPr>
            <p:nvPr/>
          </p:nvSpPr>
          <p:spPr bwMode="auto">
            <a:xfrm>
              <a:off x="3240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197" name="Text Box 579"/>
            <p:cNvSpPr txBox="1">
              <a:spLocks noChangeArrowheads="1"/>
            </p:cNvSpPr>
            <p:nvPr/>
          </p:nvSpPr>
          <p:spPr bwMode="auto">
            <a:xfrm>
              <a:off x="3422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198" name="Text Box 580"/>
            <p:cNvSpPr txBox="1">
              <a:spLocks noChangeArrowheads="1"/>
            </p:cNvSpPr>
            <p:nvPr/>
          </p:nvSpPr>
          <p:spPr bwMode="auto">
            <a:xfrm>
              <a:off x="3603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199" name="Text Box 581"/>
            <p:cNvSpPr txBox="1">
              <a:spLocks noChangeArrowheads="1"/>
            </p:cNvSpPr>
            <p:nvPr/>
          </p:nvSpPr>
          <p:spPr bwMode="auto">
            <a:xfrm>
              <a:off x="3784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200" name="Text Box 582"/>
            <p:cNvSpPr txBox="1">
              <a:spLocks noChangeArrowheads="1"/>
            </p:cNvSpPr>
            <p:nvPr/>
          </p:nvSpPr>
          <p:spPr bwMode="auto">
            <a:xfrm>
              <a:off x="3965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201" name="Text Box 583"/>
            <p:cNvSpPr txBox="1">
              <a:spLocks noChangeArrowheads="1"/>
            </p:cNvSpPr>
            <p:nvPr/>
          </p:nvSpPr>
          <p:spPr bwMode="auto">
            <a:xfrm>
              <a:off x="2479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202" name="Text Box 584"/>
            <p:cNvSpPr txBox="1">
              <a:spLocks noChangeArrowheads="1"/>
            </p:cNvSpPr>
            <p:nvPr/>
          </p:nvSpPr>
          <p:spPr bwMode="auto">
            <a:xfrm>
              <a:off x="2297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203" name="Text Box 585"/>
            <p:cNvSpPr txBox="1">
              <a:spLocks noChangeArrowheads="1"/>
            </p:cNvSpPr>
            <p:nvPr/>
          </p:nvSpPr>
          <p:spPr bwMode="auto">
            <a:xfrm>
              <a:off x="2116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204" name="Text Box 586"/>
            <p:cNvSpPr txBox="1">
              <a:spLocks noChangeArrowheads="1"/>
            </p:cNvSpPr>
            <p:nvPr/>
          </p:nvSpPr>
          <p:spPr bwMode="auto">
            <a:xfrm>
              <a:off x="1935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205" name="Text Box 587"/>
            <p:cNvSpPr txBox="1">
              <a:spLocks noChangeArrowheads="1"/>
            </p:cNvSpPr>
            <p:nvPr/>
          </p:nvSpPr>
          <p:spPr bwMode="auto">
            <a:xfrm>
              <a:off x="1754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206" name="Text Box 588"/>
            <p:cNvSpPr txBox="1">
              <a:spLocks noChangeArrowheads="1"/>
            </p:cNvSpPr>
            <p:nvPr/>
          </p:nvSpPr>
          <p:spPr bwMode="auto">
            <a:xfrm>
              <a:off x="1572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207" name="Text Box 589"/>
            <p:cNvSpPr txBox="1">
              <a:spLocks noChangeArrowheads="1"/>
            </p:cNvSpPr>
            <p:nvPr/>
          </p:nvSpPr>
          <p:spPr bwMode="auto">
            <a:xfrm>
              <a:off x="1391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208" name="Text Box 590"/>
            <p:cNvSpPr txBox="1">
              <a:spLocks noChangeArrowheads="1"/>
            </p:cNvSpPr>
            <p:nvPr/>
          </p:nvSpPr>
          <p:spPr bwMode="auto">
            <a:xfrm>
              <a:off x="2633" y="223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209" name="Text Box 591"/>
            <p:cNvSpPr txBox="1">
              <a:spLocks noChangeArrowheads="1"/>
            </p:cNvSpPr>
            <p:nvPr/>
          </p:nvSpPr>
          <p:spPr bwMode="auto">
            <a:xfrm>
              <a:off x="2633" y="20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210" name="Text Box 592"/>
            <p:cNvSpPr txBox="1">
              <a:spLocks noChangeArrowheads="1"/>
            </p:cNvSpPr>
            <p:nvPr/>
          </p:nvSpPr>
          <p:spPr bwMode="auto">
            <a:xfrm>
              <a:off x="2633" y="1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211" name="Text Box 593"/>
            <p:cNvSpPr txBox="1">
              <a:spLocks noChangeArrowheads="1"/>
            </p:cNvSpPr>
            <p:nvPr/>
          </p:nvSpPr>
          <p:spPr bwMode="auto">
            <a:xfrm>
              <a:off x="2633" y="16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212" name="Text Box 594"/>
            <p:cNvSpPr txBox="1">
              <a:spLocks noChangeArrowheads="1"/>
            </p:cNvSpPr>
            <p:nvPr/>
          </p:nvSpPr>
          <p:spPr bwMode="auto">
            <a:xfrm>
              <a:off x="2633" y="15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213" name="Text Box 595"/>
            <p:cNvSpPr txBox="1">
              <a:spLocks noChangeArrowheads="1"/>
            </p:cNvSpPr>
            <p:nvPr/>
          </p:nvSpPr>
          <p:spPr bwMode="auto">
            <a:xfrm>
              <a:off x="2633" y="132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214" name="Text Box 596"/>
            <p:cNvSpPr txBox="1">
              <a:spLocks noChangeArrowheads="1"/>
            </p:cNvSpPr>
            <p:nvPr/>
          </p:nvSpPr>
          <p:spPr bwMode="auto">
            <a:xfrm>
              <a:off x="2633" y="114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215" name="Text Box 597"/>
            <p:cNvSpPr txBox="1">
              <a:spLocks noChangeArrowheads="1"/>
            </p:cNvSpPr>
            <p:nvPr/>
          </p:nvSpPr>
          <p:spPr bwMode="auto">
            <a:xfrm>
              <a:off x="2562" y="27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216" name="Text Box 598"/>
            <p:cNvSpPr txBox="1">
              <a:spLocks noChangeArrowheads="1"/>
            </p:cNvSpPr>
            <p:nvPr/>
          </p:nvSpPr>
          <p:spPr bwMode="auto">
            <a:xfrm>
              <a:off x="2562" y="314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217" name="Text Box 599"/>
            <p:cNvSpPr txBox="1">
              <a:spLocks noChangeArrowheads="1"/>
            </p:cNvSpPr>
            <p:nvPr/>
          </p:nvSpPr>
          <p:spPr bwMode="auto">
            <a:xfrm>
              <a:off x="2562" y="350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218" name="Text Box 600"/>
            <p:cNvSpPr txBox="1">
              <a:spLocks noChangeArrowheads="1"/>
            </p:cNvSpPr>
            <p:nvPr/>
          </p:nvSpPr>
          <p:spPr bwMode="auto">
            <a:xfrm>
              <a:off x="2562" y="296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219" name="Text Box 601"/>
            <p:cNvSpPr txBox="1">
              <a:spLocks noChangeArrowheads="1"/>
            </p:cNvSpPr>
            <p:nvPr/>
          </p:nvSpPr>
          <p:spPr bwMode="auto">
            <a:xfrm>
              <a:off x="2562" y="332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220" name="Text Box 602"/>
            <p:cNvSpPr txBox="1">
              <a:spLocks noChangeArrowheads="1"/>
            </p:cNvSpPr>
            <p:nvPr/>
          </p:nvSpPr>
          <p:spPr bwMode="auto">
            <a:xfrm>
              <a:off x="2562" y="368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221" name="Line 603"/>
            <p:cNvSpPr>
              <a:spLocks noChangeShapeType="1"/>
            </p:cNvSpPr>
            <p:nvPr/>
          </p:nvSpPr>
          <p:spPr bwMode="auto">
            <a:xfrm rot="-5400000">
              <a:off x="1337" y="2522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Text Box 604"/>
            <p:cNvSpPr txBox="1">
              <a:spLocks noChangeArrowheads="1"/>
            </p:cNvSpPr>
            <p:nvPr/>
          </p:nvSpPr>
          <p:spPr bwMode="auto">
            <a:xfrm>
              <a:off x="2562" y="259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223" name="Text Box 605"/>
            <p:cNvSpPr txBox="1">
              <a:spLocks noChangeArrowheads="1"/>
            </p:cNvSpPr>
            <p:nvPr/>
          </p:nvSpPr>
          <p:spPr bwMode="auto">
            <a:xfrm>
              <a:off x="4080" y="24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4" name="Text Box 606"/>
            <p:cNvSpPr txBox="1">
              <a:spLocks noChangeArrowheads="1"/>
            </p:cNvSpPr>
            <p:nvPr/>
          </p:nvSpPr>
          <p:spPr bwMode="auto">
            <a:xfrm>
              <a:off x="2544" y="100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0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0" name="Group 30"/>
          <p:cNvGrpSpPr>
            <a:grpSpLocks/>
          </p:cNvGrpSpPr>
          <p:nvPr/>
        </p:nvGrpSpPr>
        <p:grpSpPr bwMode="auto">
          <a:xfrm>
            <a:off x="3902308" y="861339"/>
            <a:ext cx="4868361" cy="5543342"/>
            <a:chOff x="960" y="720"/>
            <a:chExt cx="1152" cy="1440"/>
          </a:xfrm>
        </p:grpSpPr>
        <p:sp>
          <p:nvSpPr>
            <p:cNvPr id="440351" name="Rectangle 31"/>
            <p:cNvSpPr>
              <a:spLocks noChangeArrowheads="1"/>
            </p:cNvSpPr>
            <p:nvPr/>
          </p:nvSpPr>
          <p:spPr bwMode="auto">
            <a:xfrm>
              <a:off x="96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2" name="Rectangle 32"/>
            <p:cNvSpPr>
              <a:spLocks noChangeArrowheads="1"/>
            </p:cNvSpPr>
            <p:nvPr/>
          </p:nvSpPr>
          <p:spPr bwMode="auto">
            <a:xfrm>
              <a:off x="105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3" name="Rectangle 33"/>
            <p:cNvSpPr>
              <a:spLocks noChangeArrowheads="1"/>
            </p:cNvSpPr>
            <p:nvPr/>
          </p:nvSpPr>
          <p:spPr bwMode="auto">
            <a:xfrm>
              <a:off x="115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4" name="Rectangle 34"/>
            <p:cNvSpPr>
              <a:spLocks noChangeArrowheads="1"/>
            </p:cNvSpPr>
            <p:nvPr/>
          </p:nvSpPr>
          <p:spPr bwMode="auto">
            <a:xfrm>
              <a:off x="124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5" name="Rectangle 35"/>
            <p:cNvSpPr>
              <a:spLocks noChangeArrowheads="1"/>
            </p:cNvSpPr>
            <p:nvPr/>
          </p:nvSpPr>
          <p:spPr bwMode="auto">
            <a:xfrm>
              <a:off x="134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6" name="Rectangle 36"/>
            <p:cNvSpPr>
              <a:spLocks noChangeArrowheads="1"/>
            </p:cNvSpPr>
            <p:nvPr/>
          </p:nvSpPr>
          <p:spPr bwMode="auto">
            <a:xfrm>
              <a:off x="144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7" name="Rectangle 37"/>
            <p:cNvSpPr>
              <a:spLocks noChangeArrowheads="1"/>
            </p:cNvSpPr>
            <p:nvPr/>
          </p:nvSpPr>
          <p:spPr bwMode="auto">
            <a:xfrm>
              <a:off x="96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105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115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124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144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96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4" name="Rectangle 44"/>
            <p:cNvSpPr>
              <a:spLocks noChangeArrowheads="1"/>
            </p:cNvSpPr>
            <p:nvPr/>
          </p:nvSpPr>
          <p:spPr bwMode="auto">
            <a:xfrm>
              <a:off x="105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5" name="Rectangle 45"/>
            <p:cNvSpPr>
              <a:spLocks noChangeArrowheads="1"/>
            </p:cNvSpPr>
            <p:nvPr/>
          </p:nvSpPr>
          <p:spPr bwMode="auto">
            <a:xfrm>
              <a:off x="115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6" name="Rectangle 46"/>
            <p:cNvSpPr>
              <a:spLocks noChangeArrowheads="1"/>
            </p:cNvSpPr>
            <p:nvPr/>
          </p:nvSpPr>
          <p:spPr bwMode="auto">
            <a:xfrm>
              <a:off x="124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7" name="Rectangle 47"/>
            <p:cNvSpPr>
              <a:spLocks noChangeArrowheads="1"/>
            </p:cNvSpPr>
            <p:nvPr/>
          </p:nvSpPr>
          <p:spPr bwMode="auto">
            <a:xfrm>
              <a:off x="134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8" name="Rectangle 48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9" name="Rectangle 49"/>
            <p:cNvSpPr>
              <a:spLocks noChangeArrowheads="1"/>
            </p:cNvSpPr>
            <p:nvPr/>
          </p:nvSpPr>
          <p:spPr bwMode="auto">
            <a:xfrm>
              <a:off x="96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0" name="Rectangle 50"/>
            <p:cNvSpPr>
              <a:spLocks noChangeArrowheads="1"/>
            </p:cNvSpPr>
            <p:nvPr/>
          </p:nvSpPr>
          <p:spPr bwMode="auto">
            <a:xfrm>
              <a:off x="105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1" name="Rectangle 51"/>
            <p:cNvSpPr>
              <a:spLocks noChangeArrowheads="1"/>
            </p:cNvSpPr>
            <p:nvPr/>
          </p:nvSpPr>
          <p:spPr bwMode="auto">
            <a:xfrm>
              <a:off x="115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2" name="Rectangle 52"/>
            <p:cNvSpPr>
              <a:spLocks noChangeArrowheads="1"/>
            </p:cNvSpPr>
            <p:nvPr/>
          </p:nvSpPr>
          <p:spPr bwMode="auto">
            <a:xfrm>
              <a:off x="124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3" name="Rectangle 53"/>
            <p:cNvSpPr>
              <a:spLocks noChangeArrowheads="1"/>
            </p:cNvSpPr>
            <p:nvPr/>
          </p:nvSpPr>
          <p:spPr bwMode="auto">
            <a:xfrm>
              <a:off x="134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4" name="Rectangle 54"/>
            <p:cNvSpPr>
              <a:spLocks noChangeArrowheads="1"/>
            </p:cNvSpPr>
            <p:nvPr/>
          </p:nvSpPr>
          <p:spPr bwMode="auto">
            <a:xfrm>
              <a:off x="144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5" name="Rectangle 55"/>
            <p:cNvSpPr>
              <a:spLocks noChangeArrowheads="1"/>
            </p:cNvSpPr>
            <p:nvPr/>
          </p:nvSpPr>
          <p:spPr bwMode="auto">
            <a:xfrm>
              <a:off x="96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6" name="Rectangle 56"/>
            <p:cNvSpPr>
              <a:spLocks noChangeArrowheads="1"/>
            </p:cNvSpPr>
            <p:nvPr/>
          </p:nvSpPr>
          <p:spPr bwMode="auto">
            <a:xfrm>
              <a:off x="105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7" name="Rectangle 57"/>
            <p:cNvSpPr>
              <a:spLocks noChangeArrowheads="1"/>
            </p:cNvSpPr>
            <p:nvPr/>
          </p:nvSpPr>
          <p:spPr bwMode="auto">
            <a:xfrm>
              <a:off x="115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8" name="Rectangle 58"/>
            <p:cNvSpPr>
              <a:spLocks noChangeArrowheads="1"/>
            </p:cNvSpPr>
            <p:nvPr/>
          </p:nvSpPr>
          <p:spPr bwMode="auto">
            <a:xfrm>
              <a:off x="124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9" name="Rectangle 59"/>
            <p:cNvSpPr>
              <a:spLocks noChangeArrowheads="1"/>
            </p:cNvSpPr>
            <p:nvPr/>
          </p:nvSpPr>
          <p:spPr bwMode="auto">
            <a:xfrm>
              <a:off x="134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0" name="Rectangle 60"/>
            <p:cNvSpPr>
              <a:spLocks noChangeArrowheads="1"/>
            </p:cNvSpPr>
            <p:nvPr/>
          </p:nvSpPr>
          <p:spPr bwMode="auto">
            <a:xfrm>
              <a:off x="144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1" name="Rectangle 61"/>
            <p:cNvSpPr>
              <a:spLocks noChangeArrowheads="1"/>
            </p:cNvSpPr>
            <p:nvPr/>
          </p:nvSpPr>
          <p:spPr bwMode="auto">
            <a:xfrm>
              <a:off x="96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2" name="Rectangle 62"/>
            <p:cNvSpPr>
              <a:spLocks noChangeArrowheads="1"/>
            </p:cNvSpPr>
            <p:nvPr/>
          </p:nvSpPr>
          <p:spPr bwMode="auto">
            <a:xfrm>
              <a:off x="105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3" name="Rectangle 63"/>
            <p:cNvSpPr>
              <a:spLocks noChangeArrowheads="1"/>
            </p:cNvSpPr>
            <p:nvPr/>
          </p:nvSpPr>
          <p:spPr bwMode="auto">
            <a:xfrm>
              <a:off x="115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4" name="Rectangle 64"/>
            <p:cNvSpPr>
              <a:spLocks noChangeArrowheads="1"/>
            </p:cNvSpPr>
            <p:nvPr/>
          </p:nvSpPr>
          <p:spPr bwMode="auto">
            <a:xfrm>
              <a:off x="124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5" name="Rectangle 65"/>
            <p:cNvSpPr>
              <a:spLocks noChangeArrowheads="1"/>
            </p:cNvSpPr>
            <p:nvPr/>
          </p:nvSpPr>
          <p:spPr bwMode="auto">
            <a:xfrm>
              <a:off x="134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6" name="Rectangle 66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7" name="Rectangle 67"/>
            <p:cNvSpPr>
              <a:spLocks noChangeArrowheads="1"/>
            </p:cNvSpPr>
            <p:nvPr/>
          </p:nvSpPr>
          <p:spPr bwMode="auto">
            <a:xfrm>
              <a:off x="153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8" name="Rectangle 68"/>
            <p:cNvSpPr>
              <a:spLocks noChangeArrowheads="1"/>
            </p:cNvSpPr>
            <p:nvPr/>
          </p:nvSpPr>
          <p:spPr bwMode="auto">
            <a:xfrm>
              <a:off x="163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9" name="Rectangle 69"/>
            <p:cNvSpPr>
              <a:spLocks noChangeArrowheads="1"/>
            </p:cNvSpPr>
            <p:nvPr/>
          </p:nvSpPr>
          <p:spPr bwMode="auto">
            <a:xfrm>
              <a:off x="172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0" name="Rectangle 70"/>
            <p:cNvSpPr>
              <a:spLocks noChangeArrowheads="1"/>
            </p:cNvSpPr>
            <p:nvPr/>
          </p:nvSpPr>
          <p:spPr bwMode="auto">
            <a:xfrm>
              <a:off x="182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1" name="Rectangle 71"/>
            <p:cNvSpPr>
              <a:spLocks noChangeArrowheads="1"/>
            </p:cNvSpPr>
            <p:nvPr/>
          </p:nvSpPr>
          <p:spPr bwMode="auto">
            <a:xfrm>
              <a:off x="192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2" name="Rectangle 72"/>
            <p:cNvSpPr>
              <a:spLocks noChangeArrowheads="1"/>
            </p:cNvSpPr>
            <p:nvPr/>
          </p:nvSpPr>
          <p:spPr bwMode="auto">
            <a:xfrm>
              <a:off x="201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3" name="Rectangle 73"/>
            <p:cNvSpPr>
              <a:spLocks noChangeArrowheads="1"/>
            </p:cNvSpPr>
            <p:nvPr/>
          </p:nvSpPr>
          <p:spPr bwMode="auto">
            <a:xfrm>
              <a:off x="153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4" name="Rectangle 74"/>
            <p:cNvSpPr>
              <a:spLocks noChangeArrowheads="1"/>
            </p:cNvSpPr>
            <p:nvPr/>
          </p:nvSpPr>
          <p:spPr bwMode="auto">
            <a:xfrm>
              <a:off x="163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5" name="Rectangle 75"/>
            <p:cNvSpPr>
              <a:spLocks noChangeArrowheads="1"/>
            </p:cNvSpPr>
            <p:nvPr/>
          </p:nvSpPr>
          <p:spPr bwMode="auto">
            <a:xfrm>
              <a:off x="172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6" name="Rectangle 76"/>
            <p:cNvSpPr>
              <a:spLocks noChangeArrowheads="1"/>
            </p:cNvSpPr>
            <p:nvPr/>
          </p:nvSpPr>
          <p:spPr bwMode="auto">
            <a:xfrm>
              <a:off x="182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7" name="Rectangle 77"/>
            <p:cNvSpPr>
              <a:spLocks noChangeArrowheads="1"/>
            </p:cNvSpPr>
            <p:nvPr/>
          </p:nvSpPr>
          <p:spPr bwMode="auto">
            <a:xfrm>
              <a:off x="192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8" name="Rectangle 78"/>
            <p:cNvSpPr>
              <a:spLocks noChangeArrowheads="1"/>
            </p:cNvSpPr>
            <p:nvPr/>
          </p:nvSpPr>
          <p:spPr bwMode="auto">
            <a:xfrm>
              <a:off x="201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9" name="Rectangle 79"/>
            <p:cNvSpPr>
              <a:spLocks noChangeArrowheads="1"/>
            </p:cNvSpPr>
            <p:nvPr/>
          </p:nvSpPr>
          <p:spPr bwMode="auto">
            <a:xfrm>
              <a:off x="153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0" name="Rectangle 80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1" name="Rectangle 81"/>
            <p:cNvSpPr>
              <a:spLocks noChangeArrowheads="1"/>
            </p:cNvSpPr>
            <p:nvPr/>
          </p:nvSpPr>
          <p:spPr bwMode="auto">
            <a:xfrm>
              <a:off x="172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2" name="Rectangle 82"/>
            <p:cNvSpPr>
              <a:spLocks noChangeArrowheads="1"/>
            </p:cNvSpPr>
            <p:nvPr/>
          </p:nvSpPr>
          <p:spPr bwMode="auto">
            <a:xfrm>
              <a:off x="182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3" name="Rectangle 83"/>
            <p:cNvSpPr>
              <a:spLocks noChangeArrowheads="1"/>
            </p:cNvSpPr>
            <p:nvPr/>
          </p:nvSpPr>
          <p:spPr bwMode="auto">
            <a:xfrm>
              <a:off x="192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4" name="Rectangle 84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5" name="Rectangle 85"/>
            <p:cNvSpPr>
              <a:spLocks noChangeArrowheads="1"/>
            </p:cNvSpPr>
            <p:nvPr/>
          </p:nvSpPr>
          <p:spPr bwMode="auto">
            <a:xfrm>
              <a:off x="153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6" name="Rectangle 86"/>
            <p:cNvSpPr>
              <a:spLocks noChangeArrowheads="1"/>
            </p:cNvSpPr>
            <p:nvPr/>
          </p:nvSpPr>
          <p:spPr bwMode="auto">
            <a:xfrm>
              <a:off x="163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7" name="Rectangle 87"/>
            <p:cNvSpPr>
              <a:spLocks noChangeArrowheads="1"/>
            </p:cNvSpPr>
            <p:nvPr/>
          </p:nvSpPr>
          <p:spPr bwMode="auto">
            <a:xfrm>
              <a:off x="172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8" name="Rectangle 88"/>
            <p:cNvSpPr>
              <a:spLocks noChangeArrowheads="1"/>
            </p:cNvSpPr>
            <p:nvPr/>
          </p:nvSpPr>
          <p:spPr bwMode="auto">
            <a:xfrm>
              <a:off x="182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9" name="Rectangle 89"/>
            <p:cNvSpPr>
              <a:spLocks noChangeArrowheads="1"/>
            </p:cNvSpPr>
            <p:nvPr/>
          </p:nvSpPr>
          <p:spPr bwMode="auto">
            <a:xfrm>
              <a:off x="192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0" name="Rectangle 90"/>
            <p:cNvSpPr>
              <a:spLocks noChangeArrowheads="1"/>
            </p:cNvSpPr>
            <p:nvPr/>
          </p:nvSpPr>
          <p:spPr bwMode="auto">
            <a:xfrm>
              <a:off x="201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1" name="Rectangle 91"/>
            <p:cNvSpPr>
              <a:spLocks noChangeArrowheads="1"/>
            </p:cNvSpPr>
            <p:nvPr/>
          </p:nvSpPr>
          <p:spPr bwMode="auto">
            <a:xfrm>
              <a:off x="153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2" name="Rectangle 92"/>
            <p:cNvSpPr>
              <a:spLocks noChangeArrowheads="1"/>
            </p:cNvSpPr>
            <p:nvPr/>
          </p:nvSpPr>
          <p:spPr bwMode="auto">
            <a:xfrm>
              <a:off x="163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3" name="Rectangle 93"/>
            <p:cNvSpPr>
              <a:spLocks noChangeArrowheads="1"/>
            </p:cNvSpPr>
            <p:nvPr/>
          </p:nvSpPr>
          <p:spPr bwMode="auto">
            <a:xfrm>
              <a:off x="172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4" name="Rectangle 94"/>
            <p:cNvSpPr>
              <a:spLocks noChangeArrowheads="1"/>
            </p:cNvSpPr>
            <p:nvPr/>
          </p:nvSpPr>
          <p:spPr bwMode="auto">
            <a:xfrm>
              <a:off x="182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5" name="Rectangle 95"/>
            <p:cNvSpPr>
              <a:spLocks noChangeArrowheads="1"/>
            </p:cNvSpPr>
            <p:nvPr/>
          </p:nvSpPr>
          <p:spPr bwMode="auto">
            <a:xfrm>
              <a:off x="192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6" name="Rectangle 96"/>
            <p:cNvSpPr>
              <a:spLocks noChangeArrowheads="1"/>
            </p:cNvSpPr>
            <p:nvPr/>
          </p:nvSpPr>
          <p:spPr bwMode="auto">
            <a:xfrm>
              <a:off x="201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7" name="Rectangle 97"/>
            <p:cNvSpPr>
              <a:spLocks noChangeArrowheads="1"/>
            </p:cNvSpPr>
            <p:nvPr/>
          </p:nvSpPr>
          <p:spPr bwMode="auto">
            <a:xfrm>
              <a:off x="153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8" name="Rectangle 98"/>
            <p:cNvSpPr>
              <a:spLocks noChangeArrowheads="1"/>
            </p:cNvSpPr>
            <p:nvPr/>
          </p:nvSpPr>
          <p:spPr bwMode="auto">
            <a:xfrm>
              <a:off x="163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9" name="Rectangle 99"/>
            <p:cNvSpPr>
              <a:spLocks noChangeArrowheads="1"/>
            </p:cNvSpPr>
            <p:nvPr/>
          </p:nvSpPr>
          <p:spPr bwMode="auto">
            <a:xfrm>
              <a:off x="172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0" name="Rectangle 100"/>
            <p:cNvSpPr>
              <a:spLocks noChangeArrowheads="1"/>
            </p:cNvSpPr>
            <p:nvPr/>
          </p:nvSpPr>
          <p:spPr bwMode="auto">
            <a:xfrm>
              <a:off x="182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1" name="Rectangle 101"/>
            <p:cNvSpPr>
              <a:spLocks noChangeArrowheads="1"/>
            </p:cNvSpPr>
            <p:nvPr/>
          </p:nvSpPr>
          <p:spPr bwMode="auto">
            <a:xfrm>
              <a:off x="192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2" name="Rectangle 102"/>
            <p:cNvSpPr>
              <a:spLocks noChangeArrowheads="1"/>
            </p:cNvSpPr>
            <p:nvPr/>
          </p:nvSpPr>
          <p:spPr bwMode="auto">
            <a:xfrm>
              <a:off x="201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3" name="Rectangle 103"/>
            <p:cNvSpPr>
              <a:spLocks noChangeArrowheads="1"/>
            </p:cNvSpPr>
            <p:nvPr/>
          </p:nvSpPr>
          <p:spPr bwMode="auto">
            <a:xfrm>
              <a:off x="96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4" name="Rectangle 104"/>
            <p:cNvSpPr>
              <a:spLocks noChangeArrowheads="1"/>
            </p:cNvSpPr>
            <p:nvPr/>
          </p:nvSpPr>
          <p:spPr bwMode="auto">
            <a:xfrm>
              <a:off x="105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5" name="Rectangle 105"/>
            <p:cNvSpPr>
              <a:spLocks noChangeArrowheads="1"/>
            </p:cNvSpPr>
            <p:nvPr/>
          </p:nvSpPr>
          <p:spPr bwMode="auto">
            <a:xfrm>
              <a:off x="115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6" name="Rectangle 106"/>
            <p:cNvSpPr>
              <a:spLocks noChangeArrowheads="1"/>
            </p:cNvSpPr>
            <p:nvPr/>
          </p:nvSpPr>
          <p:spPr bwMode="auto">
            <a:xfrm>
              <a:off x="124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7" name="Rectangle 107"/>
            <p:cNvSpPr>
              <a:spLocks noChangeArrowheads="1"/>
            </p:cNvSpPr>
            <p:nvPr/>
          </p:nvSpPr>
          <p:spPr bwMode="auto">
            <a:xfrm>
              <a:off x="134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8" name="Rectangle 108"/>
            <p:cNvSpPr>
              <a:spLocks noChangeArrowheads="1"/>
            </p:cNvSpPr>
            <p:nvPr/>
          </p:nvSpPr>
          <p:spPr bwMode="auto">
            <a:xfrm>
              <a:off x="144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9" name="Rectangle 109"/>
            <p:cNvSpPr>
              <a:spLocks noChangeArrowheads="1"/>
            </p:cNvSpPr>
            <p:nvPr/>
          </p:nvSpPr>
          <p:spPr bwMode="auto">
            <a:xfrm>
              <a:off x="96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0" name="Rectangle 110"/>
            <p:cNvSpPr>
              <a:spLocks noChangeArrowheads="1"/>
            </p:cNvSpPr>
            <p:nvPr/>
          </p:nvSpPr>
          <p:spPr bwMode="auto">
            <a:xfrm>
              <a:off x="105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1" name="Rectangle 111"/>
            <p:cNvSpPr>
              <a:spLocks noChangeArrowheads="1"/>
            </p:cNvSpPr>
            <p:nvPr/>
          </p:nvSpPr>
          <p:spPr bwMode="auto">
            <a:xfrm>
              <a:off x="115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2" name="Rectangle 112"/>
            <p:cNvSpPr>
              <a:spLocks noChangeArrowheads="1"/>
            </p:cNvSpPr>
            <p:nvPr/>
          </p:nvSpPr>
          <p:spPr bwMode="auto">
            <a:xfrm>
              <a:off x="124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3" name="Rectangle 113"/>
            <p:cNvSpPr>
              <a:spLocks noChangeArrowheads="1"/>
            </p:cNvSpPr>
            <p:nvPr/>
          </p:nvSpPr>
          <p:spPr bwMode="auto">
            <a:xfrm>
              <a:off x="134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4" name="Rectangle 114"/>
            <p:cNvSpPr>
              <a:spLocks noChangeArrowheads="1"/>
            </p:cNvSpPr>
            <p:nvPr/>
          </p:nvSpPr>
          <p:spPr bwMode="auto">
            <a:xfrm>
              <a:off x="144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5" name="Rectangle 115"/>
            <p:cNvSpPr>
              <a:spLocks noChangeArrowheads="1"/>
            </p:cNvSpPr>
            <p:nvPr/>
          </p:nvSpPr>
          <p:spPr bwMode="auto">
            <a:xfrm>
              <a:off x="96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6" name="Rectangle 116"/>
            <p:cNvSpPr>
              <a:spLocks noChangeArrowheads="1"/>
            </p:cNvSpPr>
            <p:nvPr/>
          </p:nvSpPr>
          <p:spPr bwMode="auto">
            <a:xfrm>
              <a:off x="105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7" name="Rectangle 117"/>
            <p:cNvSpPr>
              <a:spLocks noChangeArrowheads="1"/>
            </p:cNvSpPr>
            <p:nvPr/>
          </p:nvSpPr>
          <p:spPr bwMode="auto">
            <a:xfrm>
              <a:off x="115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8" name="Rectangle 118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9" name="Rectangle 119"/>
            <p:cNvSpPr>
              <a:spLocks noChangeArrowheads="1"/>
            </p:cNvSpPr>
            <p:nvPr/>
          </p:nvSpPr>
          <p:spPr bwMode="auto">
            <a:xfrm>
              <a:off x="134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0" name="Rectangle 120"/>
            <p:cNvSpPr>
              <a:spLocks noChangeArrowheads="1"/>
            </p:cNvSpPr>
            <p:nvPr/>
          </p:nvSpPr>
          <p:spPr bwMode="auto">
            <a:xfrm>
              <a:off x="144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1" name="Rectangle 121"/>
            <p:cNvSpPr>
              <a:spLocks noChangeArrowheads="1"/>
            </p:cNvSpPr>
            <p:nvPr/>
          </p:nvSpPr>
          <p:spPr bwMode="auto">
            <a:xfrm>
              <a:off x="96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2" name="Rectangle 122"/>
            <p:cNvSpPr>
              <a:spLocks noChangeArrowheads="1"/>
            </p:cNvSpPr>
            <p:nvPr/>
          </p:nvSpPr>
          <p:spPr bwMode="auto">
            <a:xfrm>
              <a:off x="105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3" name="Rectangle 123"/>
            <p:cNvSpPr>
              <a:spLocks noChangeArrowheads="1"/>
            </p:cNvSpPr>
            <p:nvPr/>
          </p:nvSpPr>
          <p:spPr bwMode="auto">
            <a:xfrm>
              <a:off x="115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4" name="Rectangle 124"/>
            <p:cNvSpPr>
              <a:spLocks noChangeArrowheads="1"/>
            </p:cNvSpPr>
            <p:nvPr/>
          </p:nvSpPr>
          <p:spPr bwMode="auto">
            <a:xfrm>
              <a:off x="124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5" name="Rectangle 125"/>
            <p:cNvSpPr>
              <a:spLocks noChangeArrowheads="1"/>
            </p:cNvSpPr>
            <p:nvPr/>
          </p:nvSpPr>
          <p:spPr bwMode="auto">
            <a:xfrm>
              <a:off x="134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6" name="Rectangle 126"/>
            <p:cNvSpPr>
              <a:spLocks noChangeArrowheads="1"/>
            </p:cNvSpPr>
            <p:nvPr/>
          </p:nvSpPr>
          <p:spPr bwMode="auto">
            <a:xfrm>
              <a:off x="144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7" name="Rectangle 127"/>
            <p:cNvSpPr>
              <a:spLocks noChangeArrowheads="1"/>
            </p:cNvSpPr>
            <p:nvPr/>
          </p:nvSpPr>
          <p:spPr bwMode="auto">
            <a:xfrm>
              <a:off x="96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8" name="Rectangle 128"/>
            <p:cNvSpPr>
              <a:spLocks noChangeArrowheads="1"/>
            </p:cNvSpPr>
            <p:nvPr/>
          </p:nvSpPr>
          <p:spPr bwMode="auto">
            <a:xfrm>
              <a:off x="105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9" name="Rectangle 129"/>
            <p:cNvSpPr>
              <a:spLocks noChangeArrowheads="1"/>
            </p:cNvSpPr>
            <p:nvPr/>
          </p:nvSpPr>
          <p:spPr bwMode="auto">
            <a:xfrm>
              <a:off x="115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0" name="Rectangle 130"/>
            <p:cNvSpPr>
              <a:spLocks noChangeArrowheads="1"/>
            </p:cNvSpPr>
            <p:nvPr/>
          </p:nvSpPr>
          <p:spPr bwMode="auto">
            <a:xfrm>
              <a:off x="124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1" name="Rectangle 131"/>
            <p:cNvSpPr>
              <a:spLocks noChangeArrowheads="1"/>
            </p:cNvSpPr>
            <p:nvPr/>
          </p:nvSpPr>
          <p:spPr bwMode="auto">
            <a:xfrm>
              <a:off x="134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2" name="Rectangle 132"/>
            <p:cNvSpPr>
              <a:spLocks noChangeArrowheads="1"/>
            </p:cNvSpPr>
            <p:nvPr/>
          </p:nvSpPr>
          <p:spPr bwMode="auto">
            <a:xfrm>
              <a:off x="144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3" name="Rectangle 133"/>
            <p:cNvSpPr>
              <a:spLocks noChangeArrowheads="1"/>
            </p:cNvSpPr>
            <p:nvPr/>
          </p:nvSpPr>
          <p:spPr bwMode="auto">
            <a:xfrm>
              <a:off x="153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4" name="Rectangle 134"/>
            <p:cNvSpPr>
              <a:spLocks noChangeArrowheads="1"/>
            </p:cNvSpPr>
            <p:nvPr/>
          </p:nvSpPr>
          <p:spPr bwMode="auto">
            <a:xfrm>
              <a:off x="163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5" name="Rectangle 135"/>
            <p:cNvSpPr>
              <a:spLocks noChangeArrowheads="1"/>
            </p:cNvSpPr>
            <p:nvPr/>
          </p:nvSpPr>
          <p:spPr bwMode="auto">
            <a:xfrm>
              <a:off x="172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6" name="Rectangle 136"/>
            <p:cNvSpPr>
              <a:spLocks noChangeArrowheads="1"/>
            </p:cNvSpPr>
            <p:nvPr/>
          </p:nvSpPr>
          <p:spPr bwMode="auto">
            <a:xfrm>
              <a:off x="182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7" name="Rectangle 137"/>
            <p:cNvSpPr>
              <a:spLocks noChangeArrowheads="1"/>
            </p:cNvSpPr>
            <p:nvPr/>
          </p:nvSpPr>
          <p:spPr bwMode="auto">
            <a:xfrm>
              <a:off x="192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8" name="Rectangle 138"/>
            <p:cNvSpPr>
              <a:spLocks noChangeArrowheads="1"/>
            </p:cNvSpPr>
            <p:nvPr/>
          </p:nvSpPr>
          <p:spPr bwMode="auto">
            <a:xfrm>
              <a:off x="201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9" name="Rectangle 139"/>
            <p:cNvSpPr>
              <a:spLocks noChangeArrowheads="1"/>
            </p:cNvSpPr>
            <p:nvPr/>
          </p:nvSpPr>
          <p:spPr bwMode="auto">
            <a:xfrm>
              <a:off x="153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0" name="Rectangle 140"/>
            <p:cNvSpPr>
              <a:spLocks noChangeArrowheads="1"/>
            </p:cNvSpPr>
            <p:nvPr/>
          </p:nvSpPr>
          <p:spPr bwMode="auto">
            <a:xfrm>
              <a:off x="163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1" name="Rectangle 141"/>
            <p:cNvSpPr>
              <a:spLocks noChangeArrowheads="1"/>
            </p:cNvSpPr>
            <p:nvPr/>
          </p:nvSpPr>
          <p:spPr bwMode="auto">
            <a:xfrm>
              <a:off x="172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2" name="Rectangle 142"/>
            <p:cNvSpPr>
              <a:spLocks noChangeArrowheads="1"/>
            </p:cNvSpPr>
            <p:nvPr/>
          </p:nvSpPr>
          <p:spPr bwMode="auto">
            <a:xfrm>
              <a:off x="182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3" name="Rectangle 143"/>
            <p:cNvSpPr>
              <a:spLocks noChangeArrowheads="1"/>
            </p:cNvSpPr>
            <p:nvPr/>
          </p:nvSpPr>
          <p:spPr bwMode="auto">
            <a:xfrm>
              <a:off x="192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4" name="Rectangle 144"/>
            <p:cNvSpPr>
              <a:spLocks noChangeArrowheads="1"/>
            </p:cNvSpPr>
            <p:nvPr/>
          </p:nvSpPr>
          <p:spPr bwMode="auto">
            <a:xfrm>
              <a:off x="201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5" name="Rectangle 145"/>
            <p:cNvSpPr>
              <a:spLocks noChangeArrowheads="1"/>
            </p:cNvSpPr>
            <p:nvPr/>
          </p:nvSpPr>
          <p:spPr bwMode="auto">
            <a:xfrm>
              <a:off x="153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6" name="Rectangle 146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7" name="Rectangle 147"/>
            <p:cNvSpPr>
              <a:spLocks noChangeArrowheads="1"/>
            </p:cNvSpPr>
            <p:nvPr/>
          </p:nvSpPr>
          <p:spPr bwMode="auto">
            <a:xfrm>
              <a:off x="172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8" name="Rectangle 148"/>
            <p:cNvSpPr>
              <a:spLocks noChangeArrowheads="1"/>
            </p:cNvSpPr>
            <p:nvPr/>
          </p:nvSpPr>
          <p:spPr bwMode="auto">
            <a:xfrm>
              <a:off x="182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9" name="Rectangle 149"/>
            <p:cNvSpPr>
              <a:spLocks noChangeArrowheads="1"/>
            </p:cNvSpPr>
            <p:nvPr/>
          </p:nvSpPr>
          <p:spPr bwMode="auto">
            <a:xfrm>
              <a:off x="192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0" name="Rectangle 150"/>
            <p:cNvSpPr>
              <a:spLocks noChangeArrowheads="1"/>
            </p:cNvSpPr>
            <p:nvPr/>
          </p:nvSpPr>
          <p:spPr bwMode="auto">
            <a:xfrm>
              <a:off x="201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1" name="Rectangle 151"/>
            <p:cNvSpPr>
              <a:spLocks noChangeArrowheads="1"/>
            </p:cNvSpPr>
            <p:nvPr/>
          </p:nvSpPr>
          <p:spPr bwMode="auto">
            <a:xfrm>
              <a:off x="153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2" name="Rectangle 152"/>
            <p:cNvSpPr>
              <a:spLocks noChangeArrowheads="1"/>
            </p:cNvSpPr>
            <p:nvPr/>
          </p:nvSpPr>
          <p:spPr bwMode="auto">
            <a:xfrm>
              <a:off x="163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3" name="Rectangle 153"/>
            <p:cNvSpPr>
              <a:spLocks noChangeArrowheads="1"/>
            </p:cNvSpPr>
            <p:nvPr/>
          </p:nvSpPr>
          <p:spPr bwMode="auto">
            <a:xfrm>
              <a:off x="172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4" name="Rectangle 154"/>
            <p:cNvSpPr>
              <a:spLocks noChangeArrowheads="1"/>
            </p:cNvSpPr>
            <p:nvPr/>
          </p:nvSpPr>
          <p:spPr bwMode="auto">
            <a:xfrm>
              <a:off x="182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5" name="Rectangle 155"/>
            <p:cNvSpPr>
              <a:spLocks noChangeArrowheads="1"/>
            </p:cNvSpPr>
            <p:nvPr/>
          </p:nvSpPr>
          <p:spPr bwMode="auto">
            <a:xfrm>
              <a:off x="192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6" name="Rectangle 156"/>
            <p:cNvSpPr>
              <a:spLocks noChangeArrowheads="1"/>
            </p:cNvSpPr>
            <p:nvPr/>
          </p:nvSpPr>
          <p:spPr bwMode="auto">
            <a:xfrm>
              <a:off x="201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7" name="Rectangle 157"/>
            <p:cNvSpPr>
              <a:spLocks noChangeArrowheads="1"/>
            </p:cNvSpPr>
            <p:nvPr/>
          </p:nvSpPr>
          <p:spPr bwMode="auto">
            <a:xfrm>
              <a:off x="153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8" name="Rectangle 158"/>
            <p:cNvSpPr>
              <a:spLocks noChangeArrowheads="1"/>
            </p:cNvSpPr>
            <p:nvPr/>
          </p:nvSpPr>
          <p:spPr bwMode="auto">
            <a:xfrm>
              <a:off x="163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9" name="Rectangle 159"/>
            <p:cNvSpPr>
              <a:spLocks noChangeArrowheads="1"/>
            </p:cNvSpPr>
            <p:nvPr/>
          </p:nvSpPr>
          <p:spPr bwMode="auto">
            <a:xfrm>
              <a:off x="172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0" name="Rectangle 160"/>
            <p:cNvSpPr>
              <a:spLocks noChangeArrowheads="1"/>
            </p:cNvSpPr>
            <p:nvPr/>
          </p:nvSpPr>
          <p:spPr bwMode="auto">
            <a:xfrm>
              <a:off x="182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1" name="Rectangle 161"/>
            <p:cNvSpPr>
              <a:spLocks noChangeArrowheads="1"/>
            </p:cNvSpPr>
            <p:nvPr/>
          </p:nvSpPr>
          <p:spPr bwMode="auto">
            <a:xfrm>
              <a:off x="192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2" name="Rectangle 162"/>
            <p:cNvSpPr>
              <a:spLocks noChangeArrowheads="1"/>
            </p:cNvSpPr>
            <p:nvPr/>
          </p:nvSpPr>
          <p:spPr bwMode="auto">
            <a:xfrm>
              <a:off x="201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3" name="Line 163"/>
            <p:cNvSpPr>
              <a:spLocks noChangeShapeType="1"/>
            </p:cNvSpPr>
            <p:nvPr/>
          </p:nvSpPr>
          <p:spPr bwMode="auto">
            <a:xfrm>
              <a:off x="960" y="187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84" name="Rectangle 164"/>
            <p:cNvSpPr>
              <a:spLocks noChangeArrowheads="1"/>
            </p:cNvSpPr>
            <p:nvPr/>
          </p:nvSpPr>
          <p:spPr bwMode="auto">
            <a:xfrm>
              <a:off x="96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5" name="Rectangle 165"/>
            <p:cNvSpPr>
              <a:spLocks noChangeArrowheads="1"/>
            </p:cNvSpPr>
            <p:nvPr/>
          </p:nvSpPr>
          <p:spPr bwMode="auto">
            <a:xfrm>
              <a:off x="105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6" name="Rectangle 166"/>
            <p:cNvSpPr>
              <a:spLocks noChangeArrowheads="1"/>
            </p:cNvSpPr>
            <p:nvPr/>
          </p:nvSpPr>
          <p:spPr bwMode="auto">
            <a:xfrm>
              <a:off x="115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7" name="Rectangle 167"/>
            <p:cNvSpPr>
              <a:spLocks noChangeArrowheads="1"/>
            </p:cNvSpPr>
            <p:nvPr/>
          </p:nvSpPr>
          <p:spPr bwMode="auto">
            <a:xfrm>
              <a:off x="124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8" name="Rectangle 168"/>
            <p:cNvSpPr>
              <a:spLocks noChangeArrowheads="1"/>
            </p:cNvSpPr>
            <p:nvPr/>
          </p:nvSpPr>
          <p:spPr bwMode="auto">
            <a:xfrm>
              <a:off x="134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9" name="Rectangle 169"/>
            <p:cNvSpPr>
              <a:spLocks noChangeArrowheads="1"/>
            </p:cNvSpPr>
            <p:nvPr/>
          </p:nvSpPr>
          <p:spPr bwMode="auto">
            <a:xfrm>
              <a:off x="144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0" name="Rectangle 170"/>
            <p:cNvSpPr>
              <a:spLocks noChangeArrowheads="1"/>
            </p:cNvSpPr>
            <p:nvPr/>
          </p:nvSpPr>
          <p:spPr bwMode="auto">
            <a:xfrm>
              <a:off x="96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1" name="Rectangle 171"/>
            <p:cNvSpPr>
              <a:spLocks noChangeArrowheads="1"/>
            </p:cNvSpPr>
            <p:nvPr/>
          </p:nvSpPr>
          <p:spPr bwMode="auto">
            <a:xfrm>
              <a:off x="105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2" name="Rectangle 172"/>
            <p:cNvSpPr>
              <a:spLocks noChangeArrowheads="1"/>
            </p:cNvSpPr>
            <p:nvPr/>
          </p:nvSpPr>
          <p:spPr bwMode="auto">
            <a:xfrm>
              <a:off x="115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3" name="Rectangle 173"/>
            <p:cNvSpPr>
              <a:spLocks noChangeArrowheads="1"/>
            </p:cNvSpPr>
            <p:nvPr/>
          </p:nvSpPr>
          <p:spPr bwMode="auto">
            <a:xfrm>
              <a:off x="124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4" name="Rectangle 174"/>
            <p:cNvSpPr>
              <a:spLocks noChangeArrowheads="1"/>
            </p:cNvSpPr>
            <p:nvPr/>
          </p:nvSpPr>
          <p:spPr bwMode="auto">
            <a:xfrm>
              <a:off x="134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5" name="Rectangle 175"/>
            <p:cNvSpPr>
              <a:spLocks noChangeArrowheads="1"/>
            </p:cNvSpPr>
            <p:nvPr/>
          </p:nvSpPr>
          <p:spPr bwMode="auto">
            <a:xfrm>
              <a:off x="144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6" name="Rectangle 176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7" name="Rectangle 177"/>
            <p:cNvSpPr>
              <a:spLocks noChangeArrowheads="1"/>
            </p:cNvSpPr>
            <p:nvPr/>
          </p:nvSpPr>
          <p:spPr bwMode="auto">
            <a:xfrm>
              <a:off x="163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8" name="Rectangle 178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9" name="Rectangle 179"/>
            <p:cNvSpPr>
              <a:spLocks noChangeArrowheads="1"/>
            </p:cNvSpPr>
            <p:nvPr/>
          </p:nvSpPr>
          <p:spPr bwMode="auto">
            <a:xfrm>
              <a:off x="182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0" name="Rectangle 180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1" name="Rectangle 181"/>
            <p:cNvSpPr>
              <a:spLocks noChangeArrowheads="1"/>
            </p:cNvSpPr>
            <p:nvPr/>
          </p:nvSpPr>
          <p:spPr bwMode="auto">
            <a:xfrm>
              <a:off x="201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2" name="Rectangle 182"/>
            <p:cNvSpPr>
              <a:spLocks noChangeArrowheads="1"/>
            </p:cNvSpPr>
            <p:nvPr/>
          </p:nvSpPr>
          <p:spPr bwMode="auto">
            <a:xfrm>
              <a:off x="153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3" name="Rectangle 183"/>
            <p:cNvSpPr>
              <a:spLocks noChangeArrowheads="1"/>
            </p:cNvSpPr>
            <p:nvPr/>
          </p:nvSpPr>
          <p:spPr bwMode="auto">
            <a:xfrm>
              <a:off x="163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4" name="Rectangle 184"/>
            <p:cNvSpPr>
              <a:spLocks noChangeArrowheads="1"/>
            </p:cNvSpPr>
            <p:nvPr/>
          </p:nvSpPr>
          <p:spPr bwMode="auto">
            <a:xfrm>
              <a:off x="172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5" name="Rectangle 185"/>
            <p:cNvSpPr>
              <a:spLocks noChangeArrowheads="1"/>
            </p:cNvSpPr>
            <p:nvPr/>
          </p:nvSpPr>
          <p:spPr bwMode="auto">
            <a:xfrm>
              <a:off x="182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6" name="Rectangle 186"/>
            <p:cNvSpPr>
              <a:spLocks noChangeArrowheads="1"/>
            </p:cNvSpPr>
            <p:nvPr/>
          </p:nvSpPr>
          <p:spPr bwMode="auto">
            <a:xfrm>
              <a:off x="192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7" name="Rectangle 187"/>
            <p:cNvSpPr>
              <a:spLocks noChangeArrowheads="1"/>
            </p:cNvSpPr>
            <p:nvPr/>
          </p:nvSpPr>
          <p:spPr bwMode="auto">
            <a:xfrm>
              <a:off x="201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8" name="Rectangle 188"/>
            <p:cNvSpPr>
              <a:spLocks noChangeArrowheads="1"/>
            </p:cNvSpPr>
            <p:nvPr/>
          </p:nvSpPr>
          <p:spPr bwMode="auto">
            <a:xfrm>
              <a:off x="96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9" name="Rectangle 189"/>
            <p:cNvSpPr>
              <a:spLocks noChangeArrowheads="1"/>
            </p:cNvSpPr>
            <p:nvPr/>
          </p:nvSpPr>
          <p:spPr bwMode="auto">
            <a:xfrm>
              <a:off x="105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0" name="Rectangle 190"/>
            <p:cNvSpPr>
              <a:spLocks noChangeArrowheads="1"/>
            </p:cNvSpPr>
            <p:nvPr/>
          </p:nvSpPr>
          <p:spPr bwMode="auto">
            <a:xfrm>
              <a:off x="115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1" name="Rectangle 191"/>
            <p:cNvSpPr>
              <a:spLocks noChangeArrowheads="1"/>
            </p:cNvSpPr>
            <p:nvPr/>
          </p:nvSpPr>
          <p:spPr bwMode="auto">
            <a:xfrm>
              <a:off x="124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2" name="Rectangle 192"/>
            <p:cNvSpPr>
              <a:spLocks noChangeArrowheads="1"/>
            </p:cNvSpPr>
            <p:nvPr/>
          </p:nvSpPr>
          <p:spPr bwMode="auto">
            <a:xfrm>
              <a:off x="134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3" name="Rectangle 193"/>
            <p:cNvSpPr>
              <a:spLocks noChangeArrowheads="1"/>
            </p:cNvSpPr>
            <p:nvPr/>
          </p:nvSpPr>
          <p:spPr bwMode="auto">
            <a:xfrm>
              <a:off x="144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4" name="Rectangle 194"/>
            <p:cNvSpPr>
              <a:spLocks noChangeArrowheads="1"/>
            </p:cNvSpPr>
            <p:nvPr/>
          </p:nvSpPr>
          <p:spPr bwMode="auto">
            <a:xfrm>
              <a:off x="96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5" name="Rectangle 195"/>
            <p:cNvSpPr>
              <a:spLocks noChangeArrowheads="1"/>
            </p:cNvSpPr>
            <p:nvPr/>
          </p:nvSpPr>
          <p:spPr bwMode="auto">
            <a:xfrm>
              <a:off x="105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6" name="Rectangle 196"/>
            <p:cNvSpPr>
              <a:spLocks noChangeArrowheads="1"/>
            </p:cNvSpPr>
            <p:nvPr/>
          </p:nvSpPr>
          <p:spPr bwMode="auto">
            <a:xfrm>
              <a:off x="115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7" name="Rectangle 197"/>
            <p:cNvSpPr>
              <a:spLocks noChangeArrowheads="1"/>
            </p:cNvSpPr>
            <p:nvPr/>
          </p:nvSpPr>
          <p:spPr bwMode="auto">
            <a:xfrm>
              <a:off x="124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8" name="Rectangle 198"/>
            <p:cNvSpPr>
              <a:spLocks noChangeArrowheads="1"/>
            </p:cNvSpPr>
            <p:nvPr/>
          </p:nvSpPr>
          <p:spPr bwMode="auto">
            <a:xfrm>
              <a:off x="134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9" name="Rectangle 199"/>
            <p:cNvSpPr>
              <a:spLocks noChangeArrowheads="1"/>
            </p:cNvSpPr>
            <p:nvPr/>
          </p:nvSpPr>
          <p:spPr bwMode="auto">
            <a:xfrm>
              <a:off x="144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0" name="Rectangle 200"/>
            <p:cNvSpPr>
              <a:spLocks noChangeArrowheads="1"/>
            </p:cNvSpPr>
            <p:nvPr/>
          </p:nvSpPr>
          <p:spPr bwMode="auto">
            <a:xfrm>
              <a:off x="153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1" name="Rectangle 201"/>
            <p:cNvSpPr>
              <a:spLocks noChangeArrowheads="1"/>
            </p:cNvSpPr>
            <p:nvPr/>
          </p:nvSpPr>
          <p:spPr bwMode="auto">
            <a:xfrm>
              <a:off x="163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2" name="Rectangle 202"/>
            <p:cNvSpPr>
              <a:spLocks noChangeArrowheads="1"/>
            </p:cNvSpPr>
            <p:nvPr/>
          </p:nvSpPr>
          <p:spPr bwMode="auto">
            <a:xfrm>
              <a:off x="172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3" name="Rectangle 203"/>
            <p:cNvSpPr>
              <a:spLocks noChangeArrowheads="1"/>
            </p:cNvSpPr>
            <p:nvPr/>
          </p:nvSpPr>
          <p:spPr bwMode="auto">
            <a:xfrm>
              <a:off x="182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4" name="Rectangle 204"/>
            <p:cNvSpPr>
              <a:spLocks noChangeArrowheads="1"/>
            </p:cNvSpPr>
            <p:nvPr/>
          </p:nvSpPr>
          <p:spPr bwMode="auto">
            <a:xfrm>
              <a:off x="192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5" name="Rectangle 205"/>
            <p:cNvSpPr>
              <a:spLocks noChangeArrowheads="1"/>
            </p:cNvSpPr>
            <p:nvPr/>
          </p:nvSpPr>
          <p:spPr bwMode="auto">
            <a:xfrm>
              <a:off x="201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6" name="Rectangle 206"/>
            <p:cNvSpPr>
              <a:spLocks noChangeArrowheads="1"/>
            </p:cNvSpPr>
            <p:nvPr/>
          </p:nvSpPr>
          <p:spPr bwMode="auto">
            <a:xfrm>
              <a:off x="153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7" name="Rectangle 207"/>
            <p:cNvSpPr>
              <a:spLocks noChangeArrowheads="1"/>
            </p:cNvSpPr>
            <p:nvPr/>
          </p:nvSpPr>
          <p:spPr bwMode="auto">
            <a:xfrm>
              <a:off x="163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8" name="Rectangle 208"/>
            <p:cNvSpPr>
              <a:spLocks noChangeArrowheads="1"/>
            </p:cNvSpPr>
            <p:nvPr/>
          </p:nvSpPr>
          <p:spPr bwMode="auto">
            <a:xfrm>
              <a:off x="172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9" name="Rectangle 209"/>
            <p:cNvSpPr>
              <a:spLocks noChangeArrowheads="1"/>
            </p:cNvSpPr>
            <p:nvPr/>
          </p:nvSpPr>
          <p:spPr bwMode="auto">
            <a:xfrm>
              <a:off x="182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0" name="Rectangle 210"/>
            <p:cNvSpPr>
              <a:spLocks noChangeArrowheads="1"/>
            </p:cNvSpPr>
            <p:nvPr/>
          </p:nvSpPr>
          <p:spPr bwMode="auto">
            <a:xfrm>
              <a:off x="192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1" name="Rectangle 211"/>
            <p:cNvSpPr>
              <a:spLocks noChangeArrowheads="1"/>
            </p:cNvSpPr>
            <p:nvPr/>
          </p:nvSpPr>
          <p:spPr bwMode="auto">
            <a:xfrm>
              <a:off x="201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2" name="Line 212"/>
            <p:cNvSpPr>
              <a:spLocks noChangeShapeType="1"/>
            </p:cNvSpPr>
            <p:nvPr/>
          </p:nvSpPr>
          <p:spPr bwMode="auto">
            <a:xfrm>
              <a:off x="1536" y="720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0556" name="Text Box 236"/>
          <p:cNvSpPr txBox="1">
            <a:spLocks noChangeArrowheads="1"/>
          </p:cNvSpPr>
          <p:nvPr/>
        </p:nvSpPr>
        <p:spPr bwMode="auto">
          <a:xfrm>
            <a:off x="5567162" y="803877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y</a:t>
            </a:r>
          </a:p>
        </p:txBody>
      </p:sp>
      <p:sp>
        <p:nvSpPr>
          <p:cNvPr id="440557" name="Text Box 237"/>
          <p:cNvSpPr txBox="1">
            <a:spLocks noChangeArrowheads="1"/>
          </p:cNvSpPr>
          <p:nvPr/>
        </p:nvSpPr>
        <p:spPr bwMode="auto">
          <a:xfrm>
            <a:off x="8258464" y="5449492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61991"/>
            <a:ext cx="734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own question and answer</a:t>
            </a:r>
            <a:endParaRPr lang="en-GB" dirty="0"/>
          </a:p>
        </p:txBody>
      </p:sp>
      <p:sp>
        <p:nvSpPr>
          <p:cNvPr id="188" name="Rectangle 18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7659" y="5643483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69349"/>
              </p:ext>
            </p:extLst>
          </p:nvPr>
        </p:nvGraphicFramePr>
        <p:xfrm>
          <a:off x="152150" y="125672"/>
          <a:ext cx="8748464" cy="5425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2025098"/>
                <a:gridCol w="2025098"/>
                <a:gridCol w="2025098"/>
                <a:gridCol w="2025098"/>
              </a:tblGrid>
              <a:tr h="39597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Level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4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5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6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7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  <a:tr h="3709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i="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Calibri" pitchFamily="34" charset="0"/>
                        </a:rPr>
                        <a:t>Coordinates</a:t>
                      </a:r>
                      <a:r>
                        <a:rPr lang="en-GB" sz="1200" b="1" i="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Calibri" pitchFamily="34" charset="0"/>
                        </a:rPr>
                        <a:t> and graphs</a:t>
                      </a:r>
                      <a:endParaRPr lang="en-GB" sz="1200" b="1" i="0" kern="1400" dirty="0" smtClean="0">
                        <a:solidFill>
                          <a:srgbClr val="000000"/>
                        </a:solidFill>
                        <a:latin typeface="Comic Sans MS" pitchFamily="66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 vert="vert27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i="0" baseline="0" dirty="0" smtClean="0">
                          <a:latin typeface="Comic Sans MS" pitchFamily="66" charset="0"/>
                        </a:rPr>
                        <a:t>I can use and interpret coordinates in the  first quadrant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 am g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iven the coordinates of three vertices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corners) of a rectangle drawn in the first quadrant, I can find the fourth.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i="0" dirty="0" smtClean="0">
                          <a:latin typeface="Comic Sans MS" pitchFamily="66" charset="0"/>
                          <a:cs typeface="Calibri" pitchFamily="34" charset="0"/>
                        </a:rPr>
                        <a:t>I</a:t>
                      </a:r>
                      <a:r>
                        <a:rPr lang="en-GB" sz="1200" i="0" baseline="0" dirty="0" smtClean="0">
                          <a:latin typeface="Comic Sans MS" pitchFamily="66" charset="0"/>
                          <a:cs typeface="Calibri" pitchFamily="34" charset="0"/>
                        </a:rPr>
                        <a:t> can u</a:t>
                      </a:r>
                      <a:r>
                        <a:rPr lang="en-GB" sz="1200" i="0" dirty="0" smtClean="0">
                          <a:latin typeface="Comic Sans MS" pitchFamily="66" charset="0"/>
                          <a:cs typeface="Calibri" pitchFamily="34" charset="0"/>
                        </a:rPr>
                        <a:t>se and</a:t>
                      </a:r>
                      <a:r>
                        <a:rPr lang="en-GB" sz="1200" i="0" baseline="0" dirty="0" smtClean="0">
                          <a:latin typeface="Comic Sans MS" pitchFamily="66" charset="0"/>
                          <a:cs typeface="Calibri" pitchFamily="34" charset="0"/>
                        </a:rPr>
                        <a:t> interpret coordinates in all four quadrants.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  <a:cs typeface="Calibri" pitchFamily="34" charset="0"/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g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enerate and plot 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pairs of coordinates  for 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simple linear functions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e.g.</a:t>
                      </a:r>
                    </a:p>
                    <a:p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 + 1</a:t>
                      </a:r>
                    </a:p>
                    <a:p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</a:t>
                      </a:r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Given the coordinates of three points on a straight line parallel to the y axis, I can find the equation of the line.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 can plot the graphs of linear functions, where y is given explicitly in terms of x; </a:t>
                      </a:r>
                    </a:p>
                    <a:p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r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ecognise that equations of the form y = mx + c correspond to straight-line graphs</a:t>
                      </a:r>
                    </a:p>
                    <a:p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lot the graphs of simple linear functions using all four quadrants by generating co-ordinate pairs or a table of values.  e.g. 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- 3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5 - 4x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u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nderstand the gradient and intercept in y = mx + c.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 can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describe similarities and differences of given straight line graphs. e.g.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+ 4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- 3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lot graphs of simple quadratic and cubic functions. </a:t>
                      </a: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c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onstruct tables of values, including negative values of x, and plot the graphs of these functions.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x²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3x² + 4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</a:t>
                      </a:r>
                      <a:r>
                        <a:rPr lang="en-GB" sz="120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– x + 1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x³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35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89845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3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01159"/>
              </p:ext>
            </p:extLst>
          </p:nvPr>
        </p:nvGraphicFramePr>
        <p:xfrm>
          <a:off x="179512" y="332656"/>
          <a:ext cx="8748464" cy="5425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2025098"/>
                <a:gridCol w="2025098"/>
                <a:gridCol w="2025098"/>
                <a:gridCol w="2025098"/>
              </a:tblGrid>
              <a:tr h="39597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Level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4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5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6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200" b="1" i="0" dirty="0" smtClean="0">
                          <a:latin typeface="Comic Sans MS" pitchFamily="66" charset="0"/>
                          <a:cs typeface="Calibri" pitchFamily="34" charset="0"/>
                        </a:rPr>
                        <a:t>7</a:t>
                      </a:r>
                      <a:endParaRPr lang="en-GB" sz="1200" b="1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  <a:tr h="3709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i="0" kern="14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Calibri" pitchFamily="34" charset="0"/>
                        </a:rPr>
                        <a:t>Coordinates</a:t>
                      </a:r>
                      <a:r>
                        <a:rPr lang="en-GB" sz="1200" b="1" i="0" kern="140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Calibri" pitchFamily="34" charset="0"/>
                        </a:rPr>
                        <a:t> and graphs</a:t>
                      </a:r>
                      <a:endParaRPr lang="en-GB" sz="1200" b="1" i="0" kern="1400" dirty="0" smtClean="0">
                        <a:solidFill>
                          <a:srgbClr val="000000"/>
                        </a:solidFill>
                        <a:latin typeface="Comic Sans MS" pitchFamily="66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 vert="vert27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i="0" baseline="0" dirty="0" smtClean="0">
                          <a:latin typeface="Comic Sans MS" pitchFamily="66" charset="0"/>
                        </a:rPr>
                        <a:t>I can use and interpret coordinates in the  first quadrant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 am g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iven the coordinates of three vertices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corners) of a rectangle drawn in the first quadrant, I can find the fourth.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200" i="0" dirty="0" smtClean="0">
                          <a:latin typeface="Comic Sans MS" pitchFamily="66" charset="0"/>
                          <a:cs typeface="Calibri" pitchFamily="34" charset="0"/>
                        </a:rPr>
                        <a:t>I</a:t>
                      </a:r>
                      <a:r>
                        <a:rPr lang="en-GB" sz="1200" i="0" baseline="0" dirty="0" smtClean="0">
                          <a:latin typeface="Comic Sans MS" pitchFamily="66" charset="0"/>
                          <a:cs typeface="Calibri" pitchFamily="34" charset="0"/>
                        </a:rPr>
                        <a:t> can u</a:t>
                      </a:r>
                      <a:r>
                        <a:rPr lang="en-GB" sz="1200" i="0" dirty="0" smtClean="0">
                          <a:latin typeface="Comic Sans MS" pitchFamily="66" charset="0"/>
                          <a:cs typeface="Calibri" pitchFamily="34" charset="0"/>
                        </a:rPr>
                        <a:t>se and</a:t>
                      </a:r>
                      <a:r>
                        <a:rPr lang="en-GB" sz="1200" i="0" baseline="0" dirty="0" smtClean="0">
                          <a:latin typeface="Comic Sans MS" pitchFamily="66" charset="0"/>
                          <a:cs typeface="Calibri" pitchFamily="34" charset="0"/>
                        </a:rPr>
                        <a:t> interpret coordinates in all four quadrants.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baseline="0" dirty="0" smtClean="0">
                        <a:latin typeface="Comic Sans MS" pitchFamily="66" charset="0"/>
                        <a:cs typeface="Calibri" pitchFamily="34" charset="0"/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g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enerate and plot 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pairs of coordinates  for 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simple linear functions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e.g.</a:t>
                      </a:r>
                    </a:p>
                    <a:p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 + 1</a:t>
                      </a:r>
                    </a:p>
                    <a:p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</a:t>
                      </a:r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Given the coordinates of three points on a straight line parallel to the y axis, I can find the equation of the line.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 can plot the graphs of linear functions, where y is given explicitly in terms of x; </a:t>
                      </a:r>
                    </a:p>
                    <a:p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r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ecognise that equations of the form y = mx + c correspond to straight-line graphs</a:t>
                      </a:r>
                    </a:p>
                    <a:p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lot the graphs of simple linear functions using all four quadrants by generating co-ordinate pairs or a table of values.  e.g. 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- 3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5 - 4x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u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nderstand the gradient and intercept in y = mx + c.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I can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describe similarities and differences of given straight line graphs. e.g. 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+ 4</a:t>
                      </a:r>
                    </a:p>
                    <a:p>
                      <a:pPr lvl="0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 - 3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p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lot graphs of simple quadratic and cubic functions. </a:t>
                      </a:r>
                    </a:p>
                    <a:p>
                      <a:endParaRPr lang="en-GB" sz="1200" i="0" kern="1200" dirty="0" smtClean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can c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onstruct tables of values, including negative values of x, and plot the graphs of these functions.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x²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3x² + 4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2x</a:t>
                      </a:r>
                      <a:r>
                        <a:rPr lang="en-GB" sz="120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 – x + 1</a:t>
                      </a:r>
                    </a:p>
                    <a:p>
                      <a:pPr lvl="0"/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y = x³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200" i="0" dirty="0">
                        <a:latin typeface="Comic Sans MS" pitchFamily="66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07689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0685"/>
              </p:ext>
            </p:extLst>
          </p:nvPr>
        </p:nvGraphicFramePr>
        <p:xfrm>
          <a:off x="357188" y="214313"/>
          <a:ext cx="8358186" cy="6311028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1"/>
              </a:tblGrid>
              <a:tr h="15493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Coordinate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X Axis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Y Axis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Linear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Gradient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Intercept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246">
                <a:tc>
                  <a:txBody>
                    <a:bodyPr/>
                    <a:lstStyle/>
                    <a:p>
                      <a:r>
                        <a:rPr lang="en-GB" dirty="0" smtClean="0"/>
                        <a:t>Quadrant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26" y="1171574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1715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6" y="1184560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633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808" y="1"/>
            <a:ext cx="8743680" cy="999590"/>
          </a:xfrm>
        </p:spPr>
        <p:txBody>
          <a:bodyPr>
            <a:noAutofit/>
          </a:bodyPr>
          <a:lstStyle/>
          <a:p>
            <a:r>
              <a:rPr lang="en-GB" sz="2800" u="sng" dirty="0" smtClean="0"/>
              <a:t>Level4 </a:t>
            </a:r>
            <a:br>
              <a:rPr lang="en-GB" sz="2800" u="sng" dirty="0" smtClean="0"/>
            </a:br>
            <a:endParaRPr lang="en-GB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5536" y="321500"/>
            <a:ext cx="8568952" cy="6001643"/>
            <a:chOff x="395536" y="321500"/>
            <a:chExt cx="8568952" cy="6001643"/>
          </a:xfrm>
        </p:grpSpPr>
        <p:pic>
          <p:nvPicPr>
            <p:cNvPr id="1026" name="Picture 2" descr="http://www.doe.mass.edu/mcas/images/db/05m06q1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106341"/>
              <a:ext cx="5999776" cy="4896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580112" y="321500"/>
              <a:ext cx="3384376" cy="6001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What are the coordinates of the crosses marked:-</a:t>
              </a:r>
            </a:p>
            <a:p>
              <a:endParaRPr lang="en-GB" sz="1600" dirty="0"/>
            </a:p>
            <a:p>
              <a:r>
                <a:rPr lang="en-GB" sz="1600" dirty="0" smtClean="0"/>
                <a:t>A</a:t>
              </a:r>
              <a:endParaRPr lang="en-GB" sz="1600" b="1" dirty="0" smtClean="0">
                <a:solidFill>
                  <a:srgbClr val="FF0000"/>
                </a:solidFill>
              </a:endParaRPr>
            </a:p>
            <a:p>
              <a:endParaRPr lang="en-GB" sz="1600" dirty="0" smtClean="0"/>
            </a:p>
            <a:p>
              <a:r>
                <a:rPr lang="en-GB" sz="1600" dirty="0" smtClean="0"/>
                <a:t>B </a:t>
              </a:r>
              <a:endParaRPr lang="en-GB" sz="1600" b="1" dirty="0">
                <a:solidFill>
                  <a:srgbClr val="FF0000"/>
                </a:solidFill>
              </a:endParaRPr>
            </a:p>
            <a:p>
              <a:endParaRPr lang="en-GB" sz="1600" dirty="0" smtClean="0"/>
            </a:p>
            <a:p>
              <a:r>
                <a:rPr lang="en-GB" sz="1600" dirty="0" smtClean="0"/>
                <a:t>C </a:t>
              </a:r>
              <a:endParaRPr lang="en-GB" sz="1600" b="1" dirty="0">
                <a:solidFill>
                  <a:srgbClr val="FF0000"/>
                </a:solidFill>
              </a:endParaRPr>
            </a:p>
            <a:p>
              <a:endParaRPr lang="en-GB" sz="1600" dirty="0" smtClean="0"/>
            </a:p>
            <a:p>
              <a:r>
                <a:rPr lang="en-GB" sz="1600" dirty="0" smtClean="0"/>
                <a:t>Place 5 more crosses on the coordinate grid and label them D to H. Write down the coordinates of each of these crosses :-</a:t>
              </a:r>
            </a:p>
            <a:p>
              <a:endParaRPr lang="en-GB" sz="1600" dirty="0"/>
            </a:p>
            <a:p>
              <a:r>
                <a:rPr lang="en-GB" sz="1600" dirty="0" smtClean="0"/>
                <a:t>D  </a:t>
              </a:r>
              <a:r>
                <a:rPr lang="en-GB" sz="1600" dirty="0"/>
                <a:t>(......,……)</a:t>
              </a:r>
            </a:p>
            <a:p>
              <a:endParaRPr lang="en-GB" sz="1600" dirty="0"/>
            </a:p>
            <a:p>
              <a:r>
                <a:rPr lang="en-GB" sz="1600" dirty="0" smtClean="0"/>
                <a:t>E  </a:t>
              </a:r>
              <a:r>
                <a:rPr lang="en-GB" sz="1600" dirty="0"/>
                <a:t>(......,……) </a:t>
              </a:r>
            </a:p>
            <a:p>
              <a:endParaRPr lang="en-GB" sz="1600" dirty="0"/>
            </a:p>
            <a:p>
              <a:r>
                <a:rPr lang="en-GB" sz="1600" dirty="0"/>
                <a:t>F</a:t>
              </a:r>
              <a:r>
                <a:rPr lang="en-GB" sz="1600" dirty="0" smtClean="0"/>
                <a:t>  </a:t>
              </a:r>
              <a:r>
                <a:rPr lang="en-GB" sz="1600" dirty="0"/>
                <a:t>(......,……)</a:t>
              </a:r>
            </a:p>
            <a:p>
              <a:endParaRPr lang="en-GB" sz="1600" dirty="0" smtClean="0"/>
            </a:p>
            <a:p>
              <a:r>
                <a:rPr lang="en-GB" sz="1600" dirty="0"/>
                <a:t>G</a:t>
              </a:r>
              <a:r>
                <a:rPr lang="en-GB" sz="1600" dirty="0" smtClean="0"/>
                <a:t>  </a:t>
              </a:r>
              <a:r>
                <a:rPr lang="en-GB" sz="1600" dirty="0"/>
                <a:t>(......,……)</a:t>
              </a:r>
            </a:p>
            <a:p>
              <a:endParaRPr lang="en-GB" sz="1600" dirty="0"/>
            </a:p>
            <a:p>
              <a:r>
                <a:rPr lang="en-GB" sz="1600" dirty="0" smtClean="0"/>
                <a:t>H  </a:t>
              </a:r>
              <a:r>
                <a:rPr lang="en-GB" sz="1600" dirty="0"/>
                <a:t>(......,……) </a:t>
              </a:r>
              <a:endParaRPr lang="en-GB" sz="1600" dirty="0" smtClean="0"/>
            </a:p>
            <a:p>
              <a:endParaRPr lang="en-GB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31640" y="213133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x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46203" y="31409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x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522138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   x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20919" y="2088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1376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936" y="522246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120" y="332656"/>
            <a:ext cx="69847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 smtClean="0"/>
              <a:t>Level 4</a:t>
            </a:r>
          </a:p>
          <a:p>
            <a:endParaRPr lang="en-GB" sz="2000" dirty="0"/>
          </a:p>
          <a:p>
            <a:r>
              <a:rPr lang="en-GB" sz="2000" dirty="0" smtClean="0"/>
              <a:t>For each of the statement below say whether or not it is true or false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It </a:t>
            </a:r>
            <a:r>
              <a:rPr lang="en-GB" sz="2000" dirty="0"/>
              <a:t>doesn’t matter which axes you use </a:t>
            </a:r>
            <a:r>
              <a:rPr lang="en-GB" sz="2000" dirty="0" smtClean="0"/>
              <a:t>first.</a:t>
            </a:r>
          </a:p>
          <a:p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first number is the x </a:t>
            </a:r>
            <a:r>
              <a:rPr lang="en-GB" sz="2000" dirty="0" smtClean="0"/>
              <a:t>value. </a:t>
            </a:r>
            <a:endParaRPr lang="en-GB" sz="2000" b="1" dirty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first number is the y </a:t>
            </a:r>
            <a:r>
              <a:rPr lang="en-GB" sz="2000" dirty="0" smtClean="0"/>
              <a:t>value.</a:t>
            </a:r>
            <a:endParaRPr lang="en-GB" sz="2000" b="1" dirty="0">
              <a:solidFill>
                <a:srgbClr val="FF0000"/>
              </a:solidFill>
            </a:endParaRPr>
          </a:p>
          <a:p>
            <a:endParaRPr lang="en-GB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x value has to be less than or equal to the y- </a:t>
            </a:r>
            <a:r>
              <a:rPr lang="en-GB" sz="2000" dirty="0" smtClean="0"/>
              <a:t>value.</a:t>
            </a:r>
            <a:endParaRPr lang="en-GB" sz="2000" b="1" dirty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Which of these coordinates is closer to the origin (2,3 )  or (1, 4)?</a:t>
            </a:r>
          </a:p>
          <a:p>
            <a:endParaRPr lang="en-GB" sz="2000" dirty="0"/>
          </a:p>
          <a:p>
            <a:r>
              <a:rPr lang="en-GB" sz="2000" dirty="0" smtClean="0"/>
              <a:t>How do you know? </a:t>
            </a:r>
            <a:endParaRPr lang="en-GB" sz="2000" b="1" dirty="0">
              <a:solidFill>
                <a:srgbClr val="FF0000"/>
              </a:solidFill>
            </a:endParaRPr>
          </a:p>
          <a:p>
            <a:endParaRPr lang="en-GB" sz="2000" dirty="0"/>
          </a:p>
          <a:p>
            <a:r>
              <a:rPr lang="en-GB" sz="2000" dirty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969" name="Group 313"/>
          <p:cNvGrpSpPr>
            <a:grpSpLocks/>
          </p:cNvGrpSpPr>
          <p:nvPr/>
        </p:nvGrpSpPr>
        <p:grpSpPr bwMode="auto">
          <a:xfrm>
            <a:off x="1489075" y="1600200"/>
            <a:ext cx="5867400" cy="4810125"/>
            <a:chOff x="938" y="1008"/>
            <a:chExt cx="3696" cy="3030"/>
          </a:xfrm>
        </p:grpSpPr>
        <p:grpSp>
          <p:nvGrpSpPr>
            <p:cNvPr id="454970" name="Group 314"/>
            <p:cNvGrpSpPr>
              <a:grpSpLocks/>
            </p:cNvGrpSpPr>
            <p:nvPr/>
          </p:nvGrpSpPr>
          <p:grpSpPr bwMode="auto">
            <a:xfrm>
              <a:off x="938" y="1014"/>
              <a:ext cx="3696" cy="3024"/>
              <a:chOff x="960" y="1008"/>
              <a:chExt cx="3696" cy="3024"/>
            </a:xfrm>
          </p:grpSpPr>
          <p:sp>
            <p:nvSpPr>
              <p:cNvPr id="454971" name="Rectangle 315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696" cy="30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2" name="Rectangle 316"/>
              <p:cNvSpPr>
                <a:spLocks noChangeArrowheads="1"/>
              </p:cNvSpPr>
              <p:nvPr/>
            </p:nvSpPr>
            <p:spPr bwMode="auto">
              <a:xfrm>
                <a:off x="1320" y="1056"/>
                <a:ext cx="2976" cy="29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54973" name="Group 317"/>
            <p:cNvGrpSpPr>
              <a:grpSpLocks/>
            </p:cNvGrpSpPr>
            <p:nvPr/>
          </p:nvGrpSpPr>
          <p:grpSpPr bwMode="auto">
            <a:xfrm>
              <a:off x="1349" y="1088"/>
              <a:ext cx="2880" cy="2880"/>
              <a:chOff x="576" y="720"/>
              <a:chExt cx="3072" cy="3072"/>
            </a:xfrm>
          </p:grpSpPr>
          <p:sp>
            <p:nvSpPr>
              <p:cNvPr id="454974" name="Rectangle 318"/>
              <p:cNvSpPr>
                <a:spLocks noChangeArrowheads="1"/>
              </p:cNvSpPr>
              <p:nvPr/>
            </p:nvSpPr>
            <p:spPr bwMode="auto">
              <a:xfrm>
                <a:off x="57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5" name="Rectangle 319"/>
              <p:cNvSpPr>
                <a:spLocks noChangeArrowheads="1"/>
              </p:cNvSpPr>
              <p:nvPr/>
            </p:nvSpPr>
            <p:spPr bwMode="auto">
              <a:xfrm>
                <a:off x="76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6" name="Rectangle 320"/>
              <p:cNvSpPr>
                <a:spLocks noChangeArrowheads="1"/>
              </p:cNvSpPr>
              <p:nvPr/>
            </p:nvSpPr>
            <p:spPr bwMode="auto">
              <a:xfrm>
                <a:off x="57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7" name="Rectangle 321"/>
              <p:cNvSpPr>
                <a:spLocks noChangeArrowheads="1"/>
              </p:cNvSpPr>
              <p:nvPr/>
            </p:nvSpPr>
            <p:spPr bwMode="auto">
              <a:xfrm>
                <a:off x="76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8" name="Rectangle 322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79" name="Rectangle 323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0" name="Rectangle 324"/>
              <p:cNvSpPr>
                <a:spLocks noChangeArrowheads="1"/>
              </p:cNvSpPr>
              <p:nvPr/>
            </p:nvSpPr>
            <p:spPr bwMode="auto">
              <a:xfrm>
                <a:off x="96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1" name="Rectangle 3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2" name="Rectangle 326"/>
              <p:cNvSpPr>
                <a:spLocks noChangeArrowheads="1"/>
              </p:cNvSpPr>
              <p:nvPr/>
            </p:nvSpPr>
            <p:spPr bwMode="auto">
              <a:xfrm>
                <a:off x="57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3" name="Rectangle 327"/>
              <p:cNvSpPr>
                <a:spLocks noChangeArrowheads="1"/>
              </p:cNvSpPr>
              <p:nvPr/>
            </p:nvSpPr>
            <p:spPr bwMode="auto">
              <a:xfrm>
                <a:off x="76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4" name="Rectangle 328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5" name="Rectangle 329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6" name="Rectangle 330"/>
              <p:cNvSpPr>
                <a:spLocks noChangeArrowheads="1"/>
              </p:cNvSpPr>
              <p:nvPr/>
            </p:nvSpPr>
            <p:spPr bwMode="auto">
              <a:xfrm>
                <a:off x="96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7" name="Rectangle 331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8" name="Rectangle 332"/>
              <p:cNvSpPr>
                <a:spLocks noChangeArrowheads="1"/>
              </p:cNvSpPr>
              <p:nvPr/>
            </p:nvSpPr>
            <p:spPr bwMode="auto">
              <a:xfrm>
                <a:off x="96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89" name="Rectangle 333"/>
              <p:cNvSpPr>
                <a:spLocks noChangeArrowheads="1"/>
              </p:cNvSpPr>
              <p:nvPr/>
            </p:nvSpPr>
            <p:spPr bwMode="auto">
              <a:xfrm>
                <a:off x="115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0" name="Rectangle 334"/>
              <p:cNvSpPr>
                <a:spLocks noChangeArrowheads="1"/>
              </p:cNvSpPr>
              <p:nvPr/>
            </p:nvSpPr>
            <p:spPr bwMode="auto">
              <a:xfrm>
                <a:off x="134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1" name="Rectangle 335"/>
              <p:cNvSpPr>
                <a:spLocks noChangeArrowheads="1"/>
              </p:cNvSpPr>
              <p:nvPr/>
            </p:nvSpPr>
            <p:spPr bwMode="auto">
              <a:xfrm>
                <a:off x="153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2" name="Rectangle 336"/>
              <p:cNvSpPr>
                <a:spLocks noChangeArrowheads="1"/>
              </p:cNvSpPr>
              <p:nvPr/>
            </p:nvSpPr>
            <p:spPr bwMode="auto">
              <a:xfrm>
                <a:off x="134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3" name="Rectangle 337"/>
              <p:cNvSpPr>
                <a:spLocks noChangeArrowheads="1"/>
              </p:cNvSpPr>
              <p:nvPr/>
            </p:nvSpPr>
            <p:spPr bwMode="auto">
              <a:xfrm>
                <a:off x="153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4" name="Rectangle 338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5" name="Rectangle 339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6" name="Rectangle 34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7" name="Rectangle 341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8" name="Rectangle 342"/>
              <p:cNvSpPr>
                <a:spLocks noChangeArrowheads="1"/>
              </p:cNvSpPr>
              <p:nvPr/>
            </p:nvSpPr>
            <p:spPr bwMode="auto">
              <a:xfrm>
                <a:off x="134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4999" name="Rectangle 343"/>
              <p:cNvSpPr>
                <a:spLocks noChangeArrowheads="1"/>
              </p:cNvSpPr>
              <p:nvPr/>
            </p:nvSpPr>
            <p:spPr bwMode="auto">
              <a:xfrm>
                <a:off x="153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0" name="Rectangle 344"/>
              <p:cNvSpPr>
                <a:spLocks noChangeArrowheads="1"/>
              </p:cNvSpPr>
              <p:nvPr/>
            </p:nvSpPr>
            <p:spPr bwMode="auto">
              <a:xfrm>
                <a:off x="134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1" name="Rectangle 345"/>
              <p:cNvSpPr>
                <a:spLocks noChangeArrowheads="1"/>
              </p:cNvSpPr>
              <p:nvPr/>
            </p:nvSpPr>
            <p:spPr bwMode="auto">
              <a:xfrm>
                <a:off x="153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2" name="Rectangle 346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3" name="Rectangle 347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4" name="Rectangle 348"/>
              <p:cNvSpPr>
                <a:spLocks noChangeArrowheads="1"/>
              </p:cNvSpPr>
              <p:nvPr/>
            </p:nvSpPr>
            <p:spPr bwMode="auto">
              <a:xfrm>
                <a:off x="172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5" name="Rectangle 34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6" name="Rectangle 350"/>
              <p:cNvSpPr>
                <a:spLocks noChangeArrowheads="1"/>
              </p:cNvSpPr>
              <p:nvPr/>
            </p:nvSpPr>
            <p:spPr bwMode="auto">
              <a:xfrm>
                <a:off x="57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7" name="Rectangle 351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8" name="Rectangle 352"/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09" name="Rectangle 35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0" name="Rectangle 354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1" name="Rectangle 35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2" name="Rectangle 35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3" name="Rectangle 357"/>
              <p:cNvSpPr>
                <a:spLocks noChangeArrowheads="1"/>
              </p:cNvSpPr>
              <p:nvPr/>
            </p:nvSpPr>
            <p:spPr bwMode="auto">
              <a:xfrm>
                <a:off x="115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4" name="Rectangle 358"/>
              <p:cNvSpPr>
                <a:spLocks noChangeArrowheads="1"/>
              </p:cNvSpPr>
              <p:nvPr/>
            </p:nvSpPr>
            <p:spPr bwMode="auto">
              <a:xfrm>
                <a:off x="57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5" name="Rectangle 35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6" name="Rectangle 360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7" name="Rectangle 361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8" name="Rectangle 362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19" name="Rectangle 363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0" name="Rectangle 36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1" name="Rectangle 365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2" name="Rectangle 366"/>
              <p:cNvSpPr>
                <a:spLocks noChangeArrowheads="1"/>
              </p:cNvSpPr>
              <p:nvPr/>
            </p:nvSpPr>
            <p:spPr bwMode="auto">
              <a:xfrm>
                <a:off x="134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3" name="Rectangle 367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4" name="Rectangle 36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5" name="Rectangle 369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6" name="Rectangle 37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7" name="Rectangle 371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8" name="Rectangle 372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29" name="Rectangle 373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0" name="Rectangle 374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1" name="Rectangle 375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2" name="Rectangle 37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3" name="Rectangle 37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4" name="Rectangle 378"/>
              <p:cNvSpPr>
                <a:spLocks noChangeArrowheads="1"/>
              </p:cNvSpPr>
              <p:nvPr/>
            </p:nvSpPr>
            <p:spPr bwMode="auto">
              <a:xfrm>
                <a:off x="172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5" name="Rectangle 37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6" name="Rectangle 380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7" name="Rectangle 381"/>
              <p:cNvSpPr>
                <a:spLocks noChangeArrowheads="1"/>
              </p:cNvSpPr>
              <p:nvPr/>
            </p:nvSpPr>
            <p:spPr bwMode="auto">
              <a:xfrm>
                <a:off x="192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8" name="Rectangle 382"/>
              <p:cNvSpPr>
                <a:spLocks noChangeArrowheads="1"/>
              </p:cNvSpPr>
              <p:nvPr/>
            </p:nvSpPr>
            <p:spPr bwMode="auto">
              <a:xfrm>
                <a:off x="211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39" name="Rectangle 383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0" name="Rectangle 38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1" name="Rectangle 385"/>
              <p:cNvSpPr>
                <a:spLocks noChangeArrowheads="1"/>
              </p:cNvSpPr>
              <p:nvPr/>
            </p:nvSpPr>
            <p:spPr bwMode="auto">
              <a:xfrm>
                <a:off x="230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2" name="Rectangle 386"/>
              <p:cNvSpPr>
                <a:spLocks noChangeArrowheads="1"/>
              </p:cNvSpPr>
              <p:nvPr/>
            </p:nvSpPr>
            <p:spPr bwMode="auto">
              <a:xfrm>
                <a:off x="249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3" name="Rectangle 387"/>
              <p:cNvSpPr>
                <a:spLocks noChangeArrowheads="1"/>
              </p:cNvSpPr>
              <p:nvPr/>
            </p:nvSpPr>
            <p:spPr bwMode="auto">
              <a:xfrm>
                <a:off x="268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4" name="Rectangle 388"/>
              <p:cNvSpPr>
                <a:spLocks noChangeArrowheads="1"/>
              </p:cNvSpPr>
              <p:nvPr/>
            </p:nvSpPr>
            <p:spPr bwMode="auto">
              <a:xfrm>
                <a:off x="249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5" name="Rectangle 389"/>
              <p:cNvSpPr>
                <a:spLocks noChangeArrowheads="1"/>
              </p:cNvSpPr>
              <p:nvPr/>
            </p:nvSpPr>
            <p:spPr bwMode="auto">
              <a:xfrm>
                <a:off x="268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6" name="Rectangle 390"/>
              <p:cNvSpPr>
                <a:spLocks noChangeArrowheads="1"/>
              </p:cNvSpPr>
              <p:nvPr/>
            </p:nvSpPr>
            <p:spPr bwMode="auto">
              <a:xfrm>
                <a:off x="211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7" name="Rectangle 391"/>
              <p:cNvSpPr>
                <a:spLocks noChangeArrowheads="1"/>
              </p:cNvSpPr>
              <p:nvPr/>
            </p:nvSpPr>
            <p:spPr bwMode="auto">
              <a:xfrm>
                <a:off x="230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8" name="Rectangle 392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49" name="Rectangle 393"/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0" name="Rectangle 394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1" name="Rectangle 395"/>
              <p:cNvSpPr>
                <a:spLocks noChangeArrowheads="1"/>
              </p:cNvSpPr>
              <p:nvPr/>
            </p:nvSpPr>
            <p:spPr bwMode="auto">
              <a:xfrm>
                <a:off x="268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2" name="Rectangle 396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3" name="Rectangle 397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4" name="Rectangle 398"/>
              <p:cNvSpPr>
                <a:spLocks noChangeArrowheads="1"/>
              </p:cNvSpPr>
              <p:nvPr/>
            </p:nvSpPr>
            <p:spPr bwMode="auto">
              <a:xfrm>
                <a:off x="288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5" name="Rectangle 399"/>
              <p:cNvSpPr>
                <a:spLocks noChangeArrowheads="1"/>
              </p:cNvSpPr>
              <p:nvPr/>
            </p:nvSpPr>
            <p:spPr bwMode="auto">
              <a:xfrm>
                <a:off x="307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6" name="Rectangle 400"/>
              <p:cNvSpPr>
                <a:spLocks noChangeArrowheads="1"/>
              </p:cNvSpPr>
              <p:nvPr/>
            </p:nvSpPr>
            <p:spPr bwMode="auto">
              <a:xfrm>
                <a:off x="288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7" name="Rectangle 401"/>
              <p:cNvSpPr>
                <a:spLocks noChangeArrowheads="1"/>
              </p:cNvSpPr>
              <p:nvPr/>
            </p:nvSpPr>
            <p:spPr bwMode="auto">
              <a:xfrm>
                <a:off x="307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8" name="Rectangle 402"/>
              <p:cNvSpPr>
                <a:spLocks noChangeArrowheads="1"/>
              </p:cNvSpPr>
              <p:nvPr/>
            </p:nvSpPr>
            <p:spPr bwMode="auto">
              <a:xfrm>
                <a:off x="326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59" name="Rectangle 403"/>
              <p:cNvSpPr>
                <a:spLocks noChangeArrowheads="1"/>
              </p:cNvSpPr>
              <p:nvPr/>
            </p:nvSpPr>
            <p:spPr bwMode="auto">
              <a:xfrm>
                <a:off x="345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0" name="Rectangle 404"/>
              <p:cNvSpPr>
                <a:spLocks noChangeArrowheads="1"/>
              </p:cNvSpPr>
              <p:nvPr/>
            </p:nvSpPr>
            <p:spPr bwMode="auto">
              <a:xfrm>
                <a:off x="326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1" name="Rectangle 405"/>
              <p:cNvSpPr>
                <a:spLocks noChangeArrowheads="1"/>
              </p:cNvSpPr>
              <p:nvPr/>
            </p:nvSpPr>
            <p:spPr bwMode="auto">
              <a:xfrm>
                <a:off x="345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2" name="Rectangle 406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3" name="Rectangle 407"/>
              <p:cNvSpPr>
                <a:spLocks noChangeArrowheads="1"/>
              </p:cNvSpPr>
              <p:nvPr/>
            </p:nvSpPr>
            <p:spPr bwMode="auto">
              <a:xfrm>
                <a:off x="307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4" name="Rectangle 408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5" name="Rectangle 40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6" name="Rectangle 410"/>
              <p:cNvSpPr>
                <a:spLocks noChangeArrowheads="1"/>
              </p:cNvSpPr>
              <p:nvPr/>
            </p:nvSpPr>
            <p:spPr bwMode="auto">
              <a:xfrm>
                <a:off x="326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7" name="Rectangle 411"/>
              <p:cNvSpPr>
                <a:spLocks noChangeArrowheads="1"/>
              </p:cNvSpPr>
              <p:nvPr/>
            </p:nvSpPr>
            <p:spPr bwMode="auto">
              <a:xfrm>
                <a:off x="345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8" name="Rectangle 41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69" name="Rectangle 413"/>
              <p:cNvSpPr>
                <a:spLocks noChangeArrowheads="1"/>
              </p:cNvSpPr>
              <p:nvPr/>
            </p:nvSpPr>
            <p:spPr bwMode="auto">
              <a:xfrm>
                <a:off x="345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0" name="Rectangle 414"/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1" name="Rectangle 41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2" name="Rectangle 416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3" name="Rectangle 417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4" name="Rectangle 418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5" name="Rectangle 419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6" name="Rectangle 42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7" name="Rectangle 421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8" name="Rectangle 422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79" name="Rectangle 423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0" name="Rectangle 424"/>
              <p:cNvSpPr>
                <a:spLocks noChangeArrowheads="1"/>
              </p:cNvSpPr>
              <p:nvPr/>
            </p:nvSpPr>
            <p:spPr bwMode="auto">
              <a:xfrm>
                <a:off x="211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1" name="Rectangle 42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2" name="Rectangle 42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3" name="Rectangle 427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4" name="Rectangle 428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5" name="Rectangle 429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6" name="Rectangle 430"/>
              <p:cNvSpPr>
                <a:spLocks noChangeArrowheads="1"/>
              </p:cNvSpPr>
              <p:nvPr/>
            </p:nvSpPr>
            <p:spPr bwMode="auto">
              <a:xfrm>
                <a:off x="288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7" name="Rectangle 431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8" name="Rectangle 432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89" name="Rectangle 433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0" name="Rectangle 434"/>
              <p:cNvSpPr>
                <a:spLocks noChangeArrowheads="1"/>
              </p:cNvSpPr>
              <p:nvPr/>
            </p:nvSpPr>
            <p:spPr bwMode="auto">
              <a:xfrm>
                <a:off x="326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1" name="Rectangle 435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2" name="Rectangle 43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3" name="Rectangle 437"/>
              <p:cNvSpPr>
                <a:spLocks noChangeArrowheads="1"/>
              </p:cNvSpPr>
              <p:nvPr/>
            </p:nvSpPr>
            <p:spPr bwMode="auto">
              <a:xfrm>
                <a:off x="345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4" name="Rectangle 438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5" name="Rectangle 43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6" name="Rectangle 44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7" name="Rectangle 441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8" name="Rectangle 442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099" name="Rectangle 443"/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0" name="Rectangle 444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1" name="Rectangle 445"/>
              <p:cNvSpPr>
                <a:spLocks noChangeArrowheads="1"/>
              </p:cNvSpPr>
              <p:nvPr/>
            </p:nvSpPr>
            <p:spPr bwMode="auto">
              <a:xfrm>
                <a:off x="345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2" name="Rectangle 446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3" name="Rectangle 44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4" name="Rectangle 44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5" name="Rectangle 449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6" name="Rectangle 450"/>
              <p:cNvSpPr>
                <a:spLocks noChangeArrowheads="1"/>
              </p:cNvSpPr>
              <p:nvPr/>
            </p:nvSpPr>
            <p:spPr bwMode="auto">
              <a:xfrm>
                <a:off x="96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7" name="Rectangle 451"/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8" name="Rectangle 452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09" name="Rectangle 453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0" name="Rectangle 454"/>
              <p:cNvSpPr>
                <a:spLocks noChangeArrowheads="1"/>
              </p:cNvSpPr>
              <p:nvPr/>
            </p:nvSpPr>
            <p:spPr bwMode="auto">
              <a:xfrm>
                <a:off x="57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1" name="Rectangle 45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2" name="Rectangle 456"/>
              <p:cNvSpPr>
                <a:spLocks noChangeArrowheads="1"/>
              </p:cNvSpPr>
              <p:nvPr/>
            </p:nvSpPr>
            <p:spPr bwMode="auto">
              <a:xfrm>
                <a:off x="57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3" name="Rectangle 45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4" name="Rectangle 458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5" name="Rectangle 459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6" name="Rectangle 460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7" name="Rectangle 461"/>
              <p:cNvSpPr>
                <a:spLocks noChangeArrowheads="1"/>
              </p:cNvSpPr>
              <p:nvPr/>
            </p:nvSpPr>
            <p:spPr bwMode="auto">
              <a:xfrm>
                <a:off x="115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8" name="Rectangle 462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19" name="Rectangle 46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0" name="Rectangle 46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1" name="Rectangle 465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2" name="Rectangle 466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3" name="Rectangle 467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4" name="Rectangle 468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5" name="Rectangle 469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6" name="Rectangle 470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7" name="Rectangle 471"/>
              <p:cNvSpPr>
                <a:spLocks noChangeArrowheads="1"/>
              </p:cNvSpPr>
              <p:nvPr/>
            </p:nvSpPr>
            <p:spPr bwMode="auto">
              <a:xfrm>
                <a:off x="153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8" name="Rectangle 472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29" name="Rectangle 473"/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0" name="Rectangle 474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1" name="Rectangle 475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2" name="Rectangle 476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3" name="Rectangle 477"/>
              <p:cNvSpPr>
                <a:spLocks noChangeArrowheads="1"/>
              </p:cNvSpPr>
              <p:nvPr/>
            </p:nvSpPr>
            <p:spPr bwMode="auto">
              <a:xfrm>
                <a:off x="192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4" name="Rectangle 478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5" name="Rectangle 479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6" name="Rectangle 48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7" name="Rectangle 481"/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8" name="Rectangle 482"/>
              <p:cNvSpPr>
                <a:spLocks noChangeArrowheads="1"/>
              </p:cNvSpPr>
              <p:nvPr/>
            </p:nvSpPr>
            <p:spPr bwMode="auto">
              <a:xfrm>
                <a:off x="96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39" name="Rectangle 483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0" name="Rectangle 4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1" name="Rectangle 485"/>
              <p:cNvSpPr>
                <a:spLocks noChangeArrowheads="1"/>
              </p:cNvSpPr>
              <p:nvPr/>
            </p:nvSpPr>
            <p:spPr bwMode="auto">
              <a:xfrm>
                <a:off x="115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2" name="Rectangle 486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3" name="Rectangle 487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4" name="Rectangle 488"/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5" name="Rectangle 489"/>
              <p:cNvSpPr>
                <a:spLocks noChangeArrowheads="1"/>
              </p:cNvSpPr>
              <p:nvPr/>
            </p:nvSpPr>
            <p:spPr bwMode="auto">
              <a:xfrm>
                <a:off x="76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6" name="Rectangle 490"/>
              <p:cNvSpPr>
                <a:spLocks noChangeArrowheads="1"/>
              </p:cNvSpPr>
              <p:nvPr/>
            </p:nvSpPr>
            <p:spPr bwMode="auto">
              <a:xfrm>
                <a:off x="96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7" name="Rectangle 491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8" name="Rectangle 492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49" name="Rectangle 493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0" name="Rectangle 494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1" name="Rectangle 495"/>
              <p:cNvSpPr>
                <a:spLocks noChangeArrowheads="1"/>
              </p:cNvSpPr>
              <p:nvPr/>
            </p:nvSpPr>
            <p:spPr bwMode="auto">
              <a:xfrm>
                <a:off x="153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2" name="Rectangle 496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3" name="Rectangl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4" name="Rectangle 498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5" name="Rectangle 499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6" name="Rectangle 500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7" name="Rectangle 501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8" name="Rectangle 502"/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59" name="Rectangle 503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0" name="Rectangle 504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1" name="Rectangle 50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2" name="Rectangle 506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3" name="Rectangle 507"/>
              <p:cNvSpPr>
                <a:spLocks noChangeArrowheads="1"/>
              </p:cNvSpPr>
              <p:nvPr/>
            </p:nvSpPr>
            <p:spPr bwMode="auto">
              <a:xfrm>
                <a:off x="192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4" name="Rectangle 508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5" name="Rectangle 509"/>
              <p:cNvSpPr>
                <a:spLocks noChangeArrowheads="1"/>
              </p:cNvSpPr>
              <p:nvPr/>
            </p:nvSpPr>
            <p:spPr bwMode="auto">
              <a:xfrm>
                <a:off x="192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6" name="Rectangle 510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7" name="Rectangle 51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8" name="Rectangle 512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69" name="Rectangle 51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0" name="Rectangle 514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1" name="Rectangle 515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2" name="Rectangle 516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3" name="Rectangle 517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4" name="Rectangle 51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5" name="Rectangle 51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6" name="Rectangle 520"/>
              <p:cNvSpPr>
                <a:spLocks noChangeArrowheads="1"/>
              </p:cNvSpPr>
              <p:nvPr/>
            </p:nvSpPr>
            <p:spPr bwMode="auto">
              <a:xfrm>
                <a:off x="211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7" name="Rectangle 52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8" name="Rectangle 522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79" name="Rectangle 523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0" name="Rectangle 524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1" name="Rectangle 525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2" name="Rectangle 526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3" name="Rectangle 527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4" name="Rectangle 528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5" name="Rectangle 529"/>
              <p:cNvSpPr>
                <a:spLocks noChangeArrowheads="1"/>
              </p:cNvSpPr>
              <p:nvPr/>
            </p:nvSpPr>
            <p:spPr bwMode="auto">
              <a:xfrm>
                <a:off x="307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6" name="Rectangle 530"/>
              <p:cNvSpPr>
                <a:spLocks noChangeArrowheads="1"/>
              </p:cNvSpPr>
              <p:nvPr/>
            </p:nvSpPr>
            <p:spPr bwMode="auto">
              <a:xfrm>
                <a:off x="326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7" name="Rectangle 531"/>
              <p:cNvSpPr>
                <a:spLocks noChangeArrowheads="1"/>
              </p:cNvSpPr>
              <p:nvPr/>
            </p:nvSpPr>
            <p:spPr bwMode="auto">
              <a:xfrm>
                <a:off x="345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8" name="Rectangle 532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89" name="Rectangle 533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0" name="Rectangle 534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1" name="Rectangle 535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2" name="Rectangle 536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3" name="Rectangle 53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4" name="Rectangle 538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5" name="Rectangle 539"/>
              <p:cNvSpPr>
                <a:spLocks noChangeArrowheads="1"/>
              </p:cNvSpPr>
              <p:nvPr/>
            </p:nvSpPr>
            <p:spPr bwMode="auto">
              <a:xfrm>
                <a:off x="345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6" name="Rectangle 540"/>
              <p:cNvSpPr>
                <a:spLocks noChangeArrowheads="1"/>
              </p:cNvSpPr>
              <p:nvPr/>
            </p:nvSpPr>
            <p:spPr bwMode="auto">
              <a:xfrm>
                <a:off x="326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7" name="Rectangle 541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8" name="Rectangle 542"/>
              <p:cNvSpPr>
                <a:spLocks noChangeArrowheads="1"/>
              </p:cNvSpPr>
              <p:nvPr/>
            </p:nvSpPr>
            <p:spPr bwMode="auto">
              <a:xfrm>
                <a:off x="211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199" name="Rectangle 543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0" name="Rectangle 5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1" name="Rectangle 545"/>
              <p:cNvSpPr>
                <a:spLocks noChangeArrowheads="1"/>
              </p:cNvSpPr>
              <p:nvPr/>
            </p:nvSpPr>
            <p:spPr bwMode="auto">
              <a:xfrm>
                <a:off x="230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2" name="Rectangle 546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3" name="Rectangle 547"/>
              <p:cNvSpPr>
                <a:spLocks noChangeArrowheads="1"/>
              </p:cNvSpPr>
              <p:nvPr/>
            </p:nvSpPr>
            <p:spPr bwMode="auto">
              <a:xfrm>
                <a:off x="268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4" name="Rectangle 548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5" name="Rectangle 5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6" name="Rectangle 550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7" name="Rectangle 551"/>
              <p:cNvSpPr>
                <a:spLocks noChangeArrowheads="1"/>
              </p:cNvSpPr>
              <p:nvPr/>
            </p:nvSpPr>
            <p:spPr bwMode="auto">
              <a:xfrm>
                <a:off x="230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8" name="Rectangle 552"/>
              <p:cNvSpPr>
                <a:spLocks noChangeArrowheads="1"/>
              </p:cNvSpPr>
              <p:nvPr/>
            </p:nvSpPr>
            <p:spPr bwMode="auto">
              <a:xfrm>
                <a:off x="211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09" name="Rectangle 553"/>
              <p:cNvSpPr>
                <a:spLocks noChangeArrowheads="1"/>
              </p:cNvSpPr>
              <p:nvPr/>
            </p:nvSpPr>
            <p:spPr bwMode="auto">
              <a:xfrm>
                <a:off x="230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0" name="Rectangle 554"/>
              <p:cNvSpPr>
                <a:spLocks noChangeArrowheads="1"/>
              </p:cNvSpPr>
              <p:nvPr/>
            </p:nvSpPr>
            <p:spPr bwMode="auto">
              <a:xfrm>
                <a:off x="249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1" name="Rectangle 555"/>
              <p:cNvSpPr>
                <a:spLocks noChangeArrowheads="1"/>
              </p:cNvSpPr>
              <p:nvPr/>
            </p:nvSpPr>
            <p:spPr bwMode="auto">
              <a:xfrm>
                <a:off x="268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2" name="Rectangle 55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3" name="Rectangle 557"/>
              <p:cNvSpPr>
                <a:spLocks noChangeArrowheads="1"/>
              </p:cNvSpPr>
              <p:nvPr/>
            </p:nvSpPr>
            <p:spPr bwMode="auto">
              <a:xfrm>
                <a:off x="268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4" name="Rectangle 558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5" name="Rectangle 559"/>
              <p:cNvSpPr>
                <a:spLocks noChangeArrowheads="1"/>
              </p:cNvSpPr>
              <p:nvPr/>
            </p:nvSpPr>
            <p:spPr bwMode="auto">
              <a:xfrm>
                <a:off x="307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6" name="Rectangle 560"/>
              <p:cNvSpPr>
                <a:spLocks noChangeArrowheads="1"/>
              </p:cNvSpPr>
              <p:nvPr/>
            </p:nvSpPr>
            <p:spPr bwMode="auto">
              <a:xfrm>
                <a:off x="288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7" name="Rectangle 561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8" name="Rectangle 56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19" name="Rectangle 563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0" name="Rectangle 5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1" name="Rectangle 565"/>
              <p:cNvSpPr>
                <a:spLocks noChangeArrowheads="1"/>
              </p:cNvSpPr>
              <p:nvPr/>
            </p:nvSpPr>
            <p:spPr bwMode="auto">
              <a:xfrm>
                <a:off x="345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2" name="Rectangle 566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3" name="Rectangle 567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4" name="Rectangle 568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5" name="Rectangle 569"/>
              <p:cNvSpPr>
                <a:spLocks noChangeArrowheads="1"/>
              </p:cNvSpPr>
              <p:nvPr/>
            </p:nvSpPr>
            <p:spPr bwMode="auto">
              <a:xfrm>
                <a:off x="307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6" name="Rectangle 570"/>
              <p:cNvSpPr>
                <a:spLocks noChangeArrowheads="1"/>
              </p:cNvSpPr>
              <p:nvPr/>
            </p:nvSpPr>
            <p:spPr bwMode="auto">
              <a:xfrm>
                <a:off x="326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7" name="Rectangle 571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8" name="Rectangle 572"/>
              <p:cNvSpPr>
                <a:spLocks noChangeArrowheads="1"/>
              </p:cNvSpPr>
              <p:nvPr/>
            </p:nvSpPr>
            <p:spPr bwMode="auto">
              <a:xfrm>
                <a:off x="326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5229" name="Rectangle 573"/>
              <p:cNvSpPr>
                <a:spLocks noChangeArrowheads="1"/>
              </p:cNvSpPr>
              <p:nvPr/>
            </p:nvSpPr>
            <p:spPr bwMode="auto">
              <a:xfrm>
                <a:off x="345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55230" name="Line 574"/>
            <p:cNvSpPr>
              <a:spLocks noChangeShapeType="1"/>
            </p:cNvSpPr>
            <p:nvPr/>
          </p:nvSpPr>
          <p:spPr bwMode="auto">
            <a:xfrm>
              <a:off x="1338" y="2521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5231" name="Text Box 575"/>
            <p:cNvSpPr txBox="1">
              <a:spLocks noChangeArrowheads="1"/>
            </p:cNvSpPr>
            <p:nvPr/>
          </p:nvSpPr>
          <p:spPr bwMode="auto">
            <a:xfrm>
              <a:off x="2648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</a:t>
              </a:r>
              <a:endParaRPr lang="en-GB" sz="1600"/>
            </a:p>
          </p:txBody>
        </p:sp>
        <p:sp>
          <p:nvSpPr>
            <p:cNvPr id="455232" name="Text Box 576"/>
            <p:cNvSpPr txBox="1">
              <a:spLocks noChangeArrowheads="1"/>
            </p:cNvSpPr>
            <p:nvPr/>
          </p:nvSpPr>
          <p:spPr bwMode="auto">
            <a:xfrm>
              <a:off x="2877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455233" name="Text Box 577"/>
            <p:cNvSpPr txBox="1">
              <a:spLocks noChangeArrowheads="1"/>
            </p:cNvSpPr>
            <p:nvPr/>
          </p:nvSpPr>
          <p:spPr bwMode="auto">
            <a:xfrm>
              <a:off x="3059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455234" name="Text Box 578"/>
            <p:cNvSpPr txBox="1">
              <a:spLocks noChangeArrowheads="1"/>
            </p:cNvSpPr>
            <p:nvPr/>
          </p:nvSpPr>
          <p:spPr bwMode="auto">
            <a:xfrm>
              <a:off x="3240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455235" name="Text Box 579"/>
            <p:cNvSpPr txBox="1">
              <a:spLocks noChangeArrowheads="1"/>
            </p:cNvSpPr>
            <p:nvPr/>
          </p:nvSpPr>
          <p:spPr bwMode="auto">
            <a:xfrm>
              <a:off x="3422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455236" name="Text Box 580"/>
            <p:cNvSpPr txBox="1">
              <a:spLocks noChangeArrowheads="1"/>
            </p:cNvSpPr>
            <p:nvPr/>
          </p:nvSpPr>
          <p:spPr bwMode="auto">
            <a:xfrm>
              <a:off x="3603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455237" name="Text Box 581"/>
            <p:cNvSpPr txBox="1">
              <a:spLocks noChangeArrowheads="1"/>
            </p:cNvSpPr>
            <p:nvPr/>
          </p:nvSpPr>
          <p:spPr bwMode="auto">
            <a:xfrm>
              <a:off x="3784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455238" name="Text Box 582"/>
            <p:cNvSpPr txBox="1">
              <a:spLocks noChangeArrowheads="1"/>
            </p:cNvSpPr>
            <p:nvPr/>
          </p:nvSpPr>
          <p:spPr bwMode="auto">
            <a:xfrm>
              <a:off x="3965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455239" name="Text Box 583"/>
            <p:cNvSpPr txBox="1">
              <a:spLocks noChangeArrowheads="1"/>
            </p:cNvSpPr>
            <p:nvPr/>
          </p:nvSpPr>
          <p:spPr bwMode="auto">
            <a:xfrm>
              <a:off x="2479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455240" name="Text Box 584"/>
            <p:cNvSpPr txBox="1">
              <a:spLocks noChangeArrowheads="1"/>
            </p:cNvSpPr>
            <p:nvPr/>
          </p:nvSpPr>
          <p:spPr bwMode="auto">
            <a:xfrm>
              <a:off x="2297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455241" name="Text Box 585"/>
            <p:cNvSpPr txBox="1">
              <a:spLocks noChangeArrowheads="1"/>
            </p:cNvSpPr>
            <p:nvPr/>
          </p:nvSpPr>
          <p:spPr bwMode="auto">
            <a:xfrm>
              <a:off x="2116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455242" name="Text Box 586"/>
            <p:cNvSpPr txBox="1">
              <a:spLocks noChangeArrowheads="1"/>
            </p:cNvSpPr>
            <p:nvPr/>
          </p:nvSpPr>
          <p:spPr bwMode="auto">
            <a:xfrm>
              <a:off x="1935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455243" name="Text Box 587"/>
            <p:cNvSpPr txBox="1">
              <a:spLocks noChangeArrowheads="1"/>
            </p:cNvSpPr>
            <p:nvPr/>
          </p:nvSpPr>
          <p:spPr bwMode="auto">
            <a:xfrm>
              <a:off x="1754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455244" name="Text Box 588"/>
            <p:cNvSpPr txBox="1">
              <a:spLocks noChangeArrowheads="1"/>
            </p:cNvSpPr>
            <p:nvPr/>
          </p:nvSpPr>
          <p:spPr bwMode="auto">
            <a:xfrm>
              <a:off x="1572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455245" name="Text Box 589"/>
            <p:cNvSpPr txBox="1">
              <a:spLocks noChangeArrowheads="1"/>
            </p:cNvSpPr>
            <p:nvPr/>
          </p:nvSpPr>
          <p:spPr bwMode="auto">
            <a:xfrm>
              <a:off x="1391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455246" name="Text Box 590"/>
            <p:cNvSpPr txBox="1">
              <a:spLocks noChangeArrowheads="1"/>
            </p:cNvSpPr>
            <p:nvPr/>
          </p:nvSpPr>
          <p:spPr bwMode="auto">
            <a:xfrm>
              <a:off x="2633" y="223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455247" name="Text Box 591"/>
            <p:cNvSpPr txBox="1">
              <a:spLocks noChangeArrowheads="1"/>
            </p:cNvSpPr>
            <p:nvPr/>
          </p:nvSpPr>
          <p:spPr bwMode="auto">
            <a:xfrm>
              <a:off x="2633" y="20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455248" name="Text Box 592"/>
            <p:cNvSpPr txBox="1">
              <a:spLocks noChangeArrowheads="1"/>
            </p:cNvSpPr>
            <p:nvPr/>
          </p:nvSpPr>
          <p:spPr bwMode="auto">
            <a:xfrm>
              <a:off x="2633" y="1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455249" name="Text Box 593"/>
            <p:cNvSpPr txBox="1">
              <a:spLocks noChangeArrowheads="1"/>
            </p:cNvSpPr>
            <p:nvPr/>
          </p:nvSpPr>
          <p:spPr bwMode="auto">
            <a:xfrm>
              <a:off x="2633" y="16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455250" name="Text Box 594"/>
            <p:cNvSpPr txBox="1">
              <a:spLocks noChangeArrowheads="1"/>
            </p:cNvSpPr>
            <p:nvPr/>
          </p:nvSpPr>
          <p:spPr bwMode="auto">
            <a:xfrm>
              <a:off x="2633" y="15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455251" name="Text Box 595"/>
            <p:cNvSpPr txBox="1">
              <a:spLocks noChangeArrowheads="1"/>
            </p:cNvSpPr>
            <p:nvPr/>
          </p:nvSpPr>
          <p:spPr bwMode="auto">
            <a:xfrm>
              <a:off x="2633" y="132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455252" name="Text Box 596"/>
            <p:cNvSpPr txBox="1">
              <a:spLocks noChangeArrowheads="1"/>
            </p:cNvSpPr>
            <p:nvPr/>
          </p:nvSpPr>
          <p:spPr bwMode="auto">
            <a:xfrm>
              <a:off x="2633" y="114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455253" name="Text Box 597"/>
            <p:cNvSpPr txBox="1">
              <a:spLocks noChangeArrowheads="1"/>
            </p:cNvSpPr>
            <p:nvPr/>
          </p:nvSpPr>
          <p:spPr bwMode="auto">
            <a:xfrm>
              <a:off x="2562" y="27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455254" name="Text Box 598"/>
            <p:cNvSpPr txBox="1">
              <a:spLocks noChangeArrowheads="1"/>
            </p:cNvSpPr>
            <p:nvPr/>
          </p:nvSpPr>
          <p:spPr bwMode="auto">
            <a:xfrm>
              <a:off x="2562" y="314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455255" name="Text Box 599"/>
            <p:cNvSpPr txBox="1">
              <a:spLocks noChangeArrowheads="1"/>
            </p:cNvSpPr>
            <p:nvPr/>
          </p:nvSpPr>
          <p:spPr bwMode="auto">
            <a:xfrm>
              <a:off x="2562" y="350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455256" name="Text Box 600"/>
            <p:cNvSpPr txBox="1">
              <a:spLocks noChangeArrowheads="1"/>
            </p:cNvSpPr>
            <p:nvPr/>
          </p:nvSpPr>
          <p:spPr bwMode="auto">
            <a:xfrm>
              <a:off x="2562" y="296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455257" name="Text Box 601"/>
            <p:cNvSpPr txBox="1">
              <a:spLocks noChangeArrowheads="1"/>
            </p:cNvSpPr>
            <p:nvPr/>
          </p:nvSpPr>
          <p:spPr bwMode="auto">
            <a:xfrm>
              <a:off x="2562" y="332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455258" name="Text Box 602"/>
            <p:cNvSpPr txBox="1">
              <a:spLocks noChangeArrowheads="1"/>
            </p:cNvSpPr>
            <p:nvPr/>
          </p:nvSpPr>
          <p:spPr bwMode="auto">
            <a:xfrm>
              <a:off x="2562" y="368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455259" name="Line 603"/>
            <p:cNvSpPr>
              <a:spLocks noChangeShapeType="1"/>
            </p:cNvSpPr>
            <p:nvPr/>
          </p:nvSpPr>
          <p:spPr bwMode="auto">
            <a:xfrm rot="-5400000">
              <a:off x="1337" y="2522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5260" name="Text Box 604"/>
            <p:cNvSpPr txBox="1">
              <a:spLocks noChangeArrowheads="1"/>
            </p:cNvSpPr>
            <p:nvPr/>
          </p:nvSpPr>
          <p:spPr bwMode="auto">
            <a:xfrm>
              <a:off x="2562" y="259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455261" name="Text Box 605"/>
            <p:cNvSpPr txBox="1">
              <a:spLocks noChangeArrowheads="1"/>
            </p:cNvSpPr>
            <p:nvPr/>
          </p:nvSpPr>
          <p:spPr bwMode="auto">
            <a:xfrm>
              <a:off x="4080" y="24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55262" name="Text Box 606"/>
            <p:cNvSpPr txBox="1">
              <a:spLocks noChangeArrowheads="1"/>
            </p:cNvSpPr>
            <p:nvPr/>
          </p:nvSpPr>
          <p:spPr bwMode="auto">
            <a:xfrm>
              <a:off x="2544" y="100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454662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8991600" cy="13323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l"/>
            <a:r>
              <a:rPr lang="en-GB" sz="2000" b="1" u="sng" dirty="0" smtClean="0">
                <a:solidFill>
                  <a:srgbClr val="5B0091"/>
                </a:solidFill>
              </a:rPr>
              <a:t>Level 5c</a:t>
            </a:r>
            <a:r>
              <a:rPr lang="en-GB" sz="2000" b="1" dirty="0" smtClean="0">
                <a:solidFill>
                  <a:srgbClr val="5B0091"/>
                </a:solidFill>
              </a:rPr>
              <a:t/>
            </a:r>
            <a:br>
              <a:rPr lang="en-GB" sz="2000" b="1" dirty="0" smtClean="0">
                <a:solidFill>
                  <a:srgbClr val="5B0091"/>
                </a:solidFill>
              </a:rPr>
            </a:br>
            <a:r>
              <a:rPr lang="en-GB" sz="2000" b="1" dirty="0" smtClean="0">
                <a:solidFill>
                  <a:srgbClr val="5B0091"/>
                </a:solidFill>
              </a:rPr>
              <a:t>In the spaces provided, write down the coordinates of each of the 3 points.</a:t>
            </a:r>
            <a:br>
              <a:rPr lang="en-GB" sz="2000" b="1" dirty="0" smtClean="0">
                <a:solidFill>
                  <a:srgbClr val="5B0091"/>
                </a:solidFill>
              </a:rPr>
            </a:br>
            <a:r>
              <a:rPr lang="en-GB" sz="2000" b="1" dirty="0" smtClean="0">
                <a:solidFill>
                  <a:srgbClr val="5B0091"/>
                </a:solidFill>
              </a:rPr>
              <a:t>Add a fourth point to make a quadrilateral ( a 4 sided shape.)</a:t>
            </a:r>
            <a:br>
              <a:rPr lang="en-GB" sz="2000" b="1" dirty="0" smtClean="0">
                <a:solidFill>
                  <a:srgbClr val="5B0091"/>
                </a:solidFill>
              </a:rPr>
            </a:br>
            <a:r>
              <a:rPr lang="en-GB" sz="2000" b="1" dirty="0" smtClean="0">
                <a:solidFill>
                  <a:srgbClr val="5B0091"/>
                </a:solidFill>
              </a:rPr>
              <a:t>What are the coordinates of the fourth point?</a:t>
            </a:r>
            <a:endParaRPr lang="en-GB" sz="2000" dirty="0"/>
          </a:p>
        </p:txBody>
      </p:sp>
      <p:sp>
        <p:nvSpPr>
          <p:cNvPr id="454962" name="Line 306"/>
          <p:cNvSpPr>
            <a:spLocks noChangeShapeType="1"/>
          </p:cNvSpPr>
          <p:nvPr/>
        </p:nvSpPr>
        <p:spPr bwMode="auto">
          <a:xfrm>
            <a:off x="5795963" y="3644900"/>
            <a:ext cx="142875" cy="1444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4963" name="Line 307"/>
          <p:cNvSpPr>
            <a:spLocks noChangeShapeType="1"/>
          </p:cNvSpPr>
          <p:nvPr/>
        </p:nvSpPr>
        <p:spPr bwMode="auto">
          <a:xfrm flipH="1">
            <a:off x="5795963" y="3644900"/>
            <a:ext cx="142875" cy="1444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55263" name="Group 607"/>
          <p:cNvGrpSpPr>
            <a:grpSpLocks/>
          </p:cNvGrpSpPr>
          <p:nvPr/>
        </p:nvGrpSpPr>
        <p:grpSpPr bwMode="auto">
          <a:xfrm>
            <a:off x="4941888" y="1924050"/>
            <a:ext cx="142875" cy="144463"/>
            <a:chOff x="2688" y="2784"/>
            <a:chExt cx="90" cy="91"/>
          </a:xfrm>
        </p:grpSpPr>
        <p:sp>
          <p:nvSpPr>
            <p:cNvPr id="455264" name="Line 608"/>
            <p:cNvSpPr>
              <a:spLocks noChangeShapeType="1"/>
            </p:cNvSpPr>
            <p:nvPr/>
          </p:nvSpPr>
          <p:spPr bwMode="auto">
            <a:xfrm>
              <a:off x="2688" y="2784"/>
              <a:ext cx="90" cy="9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5265" name="Line 609"/>
            <p:cNvSpPr>
              <a:spLocks noChangeShapeType="1"/>
            </p:cNvSpPr>
            <p:nvPr/>
          </p:nvSpPr>
          <p:spPr bwMode="auto">
            <a:xfrm flipH="1">
              <a:off x="2688" y="2784"/>
              <a:ext cx="90" cy="9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55269" name="Group 613"/>
          <p:cNvGrpSpPr>
            <a:grpSpLocks/>
          </p:cNvGrpSpPr>
          <p:nvPr/>
        </p:nvGrpSpPr>
        <p:grpSpPr bwMode="auto">
          <a:xfrm>
            <a:off x="3494088" y="4795838"/>
            <a:ext cx="142875" cy="144462"/>
            <a:chOff x="2688" y="2784"/>
            <a:chExt cx="90" cy="91"/>
          </a:xfrm>
        </p:grpSpPr>
        <p:sp>
          <p:nvSpPr>
            <p:cNvPr id="455270" name="Line 614"/>
            <p:cNvSpPr>
              <a:spLocks noChangeShapeType="1"/>
            </p:cNvSpPr>
            <p:nvPr/>
          </p:nvSpPr>
          <p:spPr bwMode="auto">
            <a:xfrm>
              <a:off x="2688" y="2784"/>
              <a:ext cx="90" cy="9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5271" name="Line 615"/>
            <p:cNvSpPr>
              <a:spLocks noChangeShapeType="1"/>
            </p:cNvSpPr>
            <p:nvPr/>
          </p:nvSpPr>
          <p:spPr bwMode="auto">
            <a:xfrm flipH="1">
              <a:off x="2688" y="2784"/>
              <a:ext cx="90" cy="9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" name="Rectangle 30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186364" y="1819275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(    ,    )</a:t>
            </a:r>
            <a:endParaRPr lang="en-GB" b="1" dirty="0"/>
          </a:p>
        </p:txBody>
      </p:sp>
      <p:sp>
        <p:nvSpPr>
          <p:cNvPr id="307" name="TextBox 306"/>
          <p:cNvSpPr txBox="1"/>
          <p:nvPr/>
        </p:nvSpPr>
        <p:spPr>
          <a:xfrm>
            <a:off x="5999163" y="3460234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(    ,    )</a:t>
            </a:r>
            <a:endParaRPr lang="en-GB" b="1" dirty="0"/>
          </a:p>
        </p:txBody>
      </p:sp>
      <p:sp>
        <p:nvSpPr>
          <p:cNvPr id="309" name="TextBox 308"/>
          <p:cNvSpPr txBox="1"/>
          <p:nvPr/>
        </p:nvSpPr>
        <p:spPr>
          <a:xfrm>
            <a:off x="3214688" y="5015971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(    ,    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85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95250" y="117468"/>
            <a:ext cx="8869238" cy="25853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Level 5b</a:t>
            </a:r>
          </a:p>
          <a:p>
            <a:r>
              <a:rPr lang="en-US" dirty="0" smtClean="0"/>
              <a:t>What </a:t>
            </a:r>
            <a:r>
              <a:rPr lang="en-US" dirty="0"/>
              <a:t>do these coordinate pairs have in </a:t>
            </a:r>
            <a:r>
              <a:rPr lang="en-US" dirty="0" smtClean="0"/>
              <a:t>common  </a:t>
            </a:r>
          </a:p>
          <a:p>
            <a:r>
              <a:rPr lang="en-US" dirty="0" smtClean="0"/>
              <a:t>(2</a:t>
            </a:r>
            <a:r>
              <a:rPr lang="en-US" dirty="0"/>
              <a:t>, 3), </a:t>
            </a:r>
            <a:r>
              <a:rPr lang="en-US" dirty="0" smtClean="0"/>
              <a:t>(</a:t>
            </a:r>
            <a:r>
              <a:rPr lang="en-US" dirty="0"/>
              <a:t>2, 0) and (2, –3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Write down five other points that will have the same thing in common.</a:t>
            </a:r>
          </a:p>
          <a:p>
            <a:endParaRPr lang="en-US" dirty="0"/>
          </a:p>
          <a:p>
            <a:r>
              <a:rPr lang="en-US" dirty="0" smtClean="0"/>
              <a:t>	(……,…….) (……,…….) (……,…….) (……,…….) (……,…….) </a:t>
            </a:r>
            <a:r>
              <a:rPr lang="en-GB" dirty="0" smtClean="0"/>
              <a:t>Plot these points onto the axis below. </a:t>
            </a:r>
          </a:p>
          <a:p>
            <a:r>
              <a:rPr lang="en-GB" dirty="0" smtClean="0"/>
              <a:t>What is the equation of the line ? 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427" name="Group 313"/>
          <p:cNvGrpSpPr>
            <a:grpSpLocks/>
          </p:cNvGrpSpPr>
          <p:nvPr/>
        </p:nvGrpSpPr>
        <p:grpSpPr bwMode="auto">
          <a:xfrm>
            <a:off x="1620971" y="2785273"/>
            <a:ext cx="5453285" cy="3929856"/>
            <a:chOff x="938" y="1008"/>
            <a:chExt cx="3696" cy="3030"/>
          </a:xfrm>
        </p:grpSpPr>
        <p:grpSp>
          <p:nvGrpSpPr>
            <p:cNvPr id="428" name="Group 314"/>
            <p:cNvGrpSpPr>
              <a:grpSpLocks/>
            </p:cNvGrpSpPr>
            <p:nvPr/>
          </p:nvGrpSpPr>
          <p:grpSpPr bwMode="auto">
            <a:xfrm>
              <a:off x="938" y="1014"/>
              <a:ext cx="3696" cy="3024"/>
              <a:chOff x="960" y="1008"/>
              <a:chExt cx="3696" cy="3024"/>
            </a:xfrm>
          </p:grpSpPr>
          <p:sp>
            <p:nvSpPr>
              <p:cNvPr id="719" name="Rectangle 315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696" cy="30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" name="Rectangle 316"/>
              <p:cNvSpPr>
                <a:spLocks noChangeArrowheads="1"/>
              </p:cNvSpPr>
              <p:nvPr/>
            </p:nvSpPr>
            <p:spPr bwMode="auto">
              <a:xfrm>
                <a:off x="1320" y="1056"/>
                <a:ext cx="2976" cy="29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29" name="Group 317"/>
            <p:cNvGrpSpPr>
              <a:grpSpLocks/>
            </p:cNvGrpSpPr>
            <p:nvPr/>
          </p:nvGrpSpPr>
          <p:grpSpPr bwMode="auto">
            <a:xfrm>
              <a:off x="1349" y="1088"/>
              <a:ext cx="2880" cy="2880"/>
              <a:chOff x="576" y="720"/>
              <a:chExt cx="3072" cy="3072"/>
            </a:xfrm>
          </p:grpSpPr>
          <p:sp>
            <p:nvSpPr>
              <p:cNvPr id="463" name="Rectangle 318"/>
              <p:cNvSpPr>
                <a:spLocks noChangeArrowheads="1"/>
              </p:cNvSpPr>
              <p:nvPr/>
            </p:nvSpPr>
            <p:spPr bwMode="auto">
              <a:xfrm>
                <a:off x="57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4" name="Rectangle 319"/>
              <p:cNvSpPr>
                <a:spLocks noChangeArrowheads="1"/>
              </p:cNvSpPr>
              <p:nvPr/>
            </p:nvSpPr>
            <p:spPr bwMode="auto">
              <a:xfrm>
                <a:off x="76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5" name="Rectangle 320"/>
              <p:cNvSpPr>
                <a:spLocks noChangeArrowheads="1"/>
              </p:cNvSpPr>
              <p:nvPr/>
            </p:nvSpPr>
            <p:spPr bwMode="auto">
              <a:xfrm>
                <a:off x="57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6" name="Rectangle 321"/>
              <p:cNvSpPr>
                <a:spLocks noChangeArrowheads="1"/>
              </p:cNvSpPr>
              <p:nvPr/>
            </p:nvSpPr>
            <p:spPr bwMode="auto">
              <a:xfrm>
                <a:off x="76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7" name="Rectangle 322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8" name="Rectangle 323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9" name="Rectangle 324"/>
              <p:cNvSpPr>
                <a:spLocks noChangeArrowheads="1"/>
              </p:cNvSpPr>
              <p:nvPr/>
            </p:nvSpPr>
            <p:spPr bwMode="auto">
              <a:xfrm>
                <a:off x="96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0" name="Rectangle 3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1" name="Rectangle 326"/>
              <p:cNvSpPr>
                <a:spLocks noChangeArrowheads="1"/>
              </p:cNvSpPr>
              <p:nvPr/>
            </p:nvSpPr>
            <p:spPr bwMode="auto">
              <a:xfrm>
                <a:off x="57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2" name="Rectangle 327"/>
              <p:cNvSpPr>
                <a:spLocks noChangeArrowheads="1"/>
              </p:cNvSpPr>
              <p:nvPr/>
            </p:nvSpPr>
            <p:spPr bwMode="auto">
              <a:xfrm>
                <a:off x="76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3" name="Rectangle 328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4" name="Rectangle 329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5" name="Rectangle 330"/>
              <p:cNvSpPr>
                <a:spLocks noChangeArrowheads="1"/>
              </p:cNvSpPr>
              <p:nvPr/>
            </p:nvSpPr>
            <p:spPr bwMode="auto">
              <a:xfrm>
                <a:off x="96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6" name="Rectangle 331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7" name="Rectangle 332"/>
              <p:cNvSpPr>
                <a:spLocks noChangeArrowheads="1"/>
              </p:cNvSpPr>
              <p:nvPr/>
            </p:nvSpPr>
            <p:spPr bwMode="auto">
              <a:xfrm>
                <a:off x="96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8" name="Rectangle 333"/>
              <p:cNvSpPr>
                <a:spLocks noChangeArrowheads="1"/>
              </p:cNvSpPr>
              <p:nvPr/>
            </p:nvSpPr>
            <p:spPr bwMode="auto">
              <a:xfrm>
                <a:off x="115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9" name="Rectangle 334"/>
              <p:cNvSpPr>
                <a:spLocks noChangeArrowheads="1"/>
              </p:cNvSpPr>
              <p:nvPr/>
            </p:nvSpPr>
            <p:spPr bwMode="auto">
              <a:xfrm>
                <a:off x="134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0" name="Rectangle 335"/>
              <p:cNvSpPr>
                <a:spLocks noChangeArrowheads="1"/>
              </p:cNvSpPr>
              <p:nvPr/>
            </p:nvSpPr>
            <p:spPr bwMode="auto">
              <a:xfrm>
                <a:off x="153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" name="Rectangle 336"/>
              <p:cNvSpPr>
                <a:spLocks noChangeArrowheads="1"/>
              </p:cNvSpPr>
              <p:nvPr/>
            </p:nvSpPr>
            <p:spPr bwMode="auto">
              <a:xfrm>
                <a:off x="134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" name="Rectangle 337"/>
              <p:cNvSpPr>
                <a:spLocks noChangeArrowheads="1"/>
              </p:cNvSpPr>
              <p:nvPr/>
            </p:nvSpPr>
            <p:spPr bwMode="auto">
              <a:xfrm>
                <a:off x="153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3" name="Rectangle 338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4" name="Rectangle 339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5" name="Rectangle 34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6" name="Rectangle 341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7" name="Rectangle 342"/>
              <p:cNvSpPr>
                <a:spLocks noChangeArrowheads="1"/>
              </p:cNvSpPr>
              <p:nvPr/>
            </p:nvSpPr>
            <p:spPr bwMode="auto">
              <a:xfrm>
                <a:off x="134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8" name="Rectangle 343"/>
              <p:cNvSpPr>
                <a:spLocks noChangeArrowheads="1"/>
              </p:cNvSpPr>
              <p:nvPr/>
            </p:nvSpPr>
            <p:spPr bwMode="auto">
              <a:xfrm>
                <a:off x="153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9" name="Rectangle 344"/>
              <p:cNvSpPr>
                <a:spLocks noChangeArrowheads="1"/>
              </p:cNvSpPr>
              <p:nvPr/>
            </p:nvSpPr>
            <p:spPr bwMode="auto">
              <a:xfrm>
                <a:off x="134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0" name="Rectangle 345"/>
              <p:cNvSpPr>
                <a:spLocks noChangeArrowheads="1"/>
              </p:cNvSpPr>
              <p:nvPr/>
            </p:nvSpPr>
            <p:spPr bwMode="auto">
              <a:xfrm>
                <a:off x="153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1" name="Rectangle 346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2" name="Rectangle 347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3" name="Rectangle 348"/>
              <p:cNvSpPr>
                <a:spLocks noChangeArrowheads="1"/>
              </p:cNvSpPr>
              <p:nvPr/>
            </p:nvSpPr>
            <p:spPr bwMode="auto">
              <a:xfrm>
                <a:off x="172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4" name="Rectangle 34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5" name="Rectangle 350"/>
              <p:cNvSpPr>
                <a:spLocks noChangeArrowheads="1"/>
              </p:cNvSpPr>
              <p:nvPr/>
            </p:nvSpPr>
            <p:spPr bwMode="auto">
              <a:xfrm>
                <a:off x="57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6" name="Rectangle 351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7" name="Rectangle 352"/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8" name="Rectangle 35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9" name="Rectangle 354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0" name="Rectangle 35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" name="Rectangle 35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2" name="Rectangle 357"/>
              <p:cNvSpPr>
                <a:spLocks noChangeArrowheads="1"/>
              </p:cNvSpPr>
              <p:nvPr/>
            </p:nvSpPr>
            <p:spPr bwMode="auto">
              <a:xfrm>
                <a:off x="115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3" name="Rectangle 358"/>
              <p:cNvSpPr>
                <a:spLocks noChangeArrowheads="1"/>
              </p:cNvSpPr>
              <p:nvPr/>
            </p:nvSpPr>
            <p:spPr bwMode="auto">
              <a:xfrm>
                <a:off x="57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4" name="Rectangle 35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5" name="Rectangle 360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6" name="Rectangle 361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7" name="Rectangle 362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8" name="Rectangle 363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9" name="Rectangle 36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0" name="Rectangle 365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1" name="Rectangle 366"/>
              <p:cNvSpPr>
                <a:spLocks noChangeArrowheads="1"/>
              </p:cNvSpPr>
              <p:nvPr/>
            </p:nvSpPr>
            <p:spPr bwMode="auto">
              <a:xfrm>
                <a:off x="134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" name="Rectangle 367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" name="Rectangle 36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" name="Rectangle 369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" name="Rectangle 37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" name="Rectangle 371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7" name="Rectangle 372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8" name="Rectangle 373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" name="Rectangle 374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0" name="Rectangle 375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1" name="Rectangle 37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" name="Rectangle 37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3" name="Rectangle 378"/>
              <p:cNvSpPr>
                <a:spLocks noChangeArrowheads="1"/>
              </p:cNvSpPr>
              <p:nvPr/>
            </p:nvSpPr>
            <p:spPr bwMode="auto">
              <a:xfrm>
                <a:off x="172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4" name="Rectangle 37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5" name="Rectangle 380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6" name="Rectangle 381"/>
              <p:cNvSpPr>
                <a:spLocks noChangeArrowheads="1"/>
              </p:cNvSpPr>
              <p:nvPr/>
            </p:nvSpPr>
            <p:spPr bwMode="auto">
              <a:xfrm>
                <a:off x="192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7" name="Rectangle 382"/>
              <p:cNvSpPr>
                <a:spLocks noChangeArrowheads="1"/>
              </p:cNvSpPr>
              <p:nvPr/>
            </p:nvSpPr>
            <p:spPr bwMode="auto">
              <a:xfrm>
                <a:off x="211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8" name="Rectangle 383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9" name="Rectangle 38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0" name="Rectangle 385"/>
              <p:cNvSpPr>
                <a:spLocks noChangeArrowheads="1"/>
              </p:cNvSpPr>
              <p:nvPr/>
            </p:nvSpPr>
            <p:spPr bwMode="auto">
              <a:xfrm>
                <a:off x="230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1" name="Rectangle 386"/>
              <p:cNvSpPr>
                <a:spLocks noChangeArrowheads="1"/>
              </p:cNvSpPr>
              <p:nvPr/>
            </p:nvSpPr>
            <p:spPr bwMode="auto">
              <a:xfrm>
                <a:off x="249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2" name="Rectangle 387"/>
              <p:cNvSpPr>
                <a:spLocks noChangeArrowheads="1"/>
              </p:cNvSpPr>
              <p:nvPr/>
            </p:nvSpPr>
            <p:spPr bwMode="auto">
              <a:xfrm>
                <a:off x="268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3" name="Rectangle 388"/>
              <p:cNvSpPr>
                <a:spLocks noChangeArrowheads="1"/>
              </p:cNvSpPr>
              <p:nvPr/>
            </p:nvSpPr>
            <p:spPr bwMode="auto">
              <a:xfrm>
                <a:off x="249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" name="Rectangle 389"/>
              <p:cNvSpPr>
                <a:spLocks noChangeArrowheads="1"/>
              </p:cNvSpPr>
              <p:nvPr/>
            </p:nvSpPr>
            <p:spPr bwMode="auto">
              <a:xfrm>
                <a:off x="268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5" name="Rectangle 390"/>
              <p:cNvSpPr>
                <a:spLocks noChangeArrowheads="1"/>
              </p:cNvSpPr>
              <p:nvPr/>
            </p:nvSpPr>
            <p:spPr bwMode="auto">
              <a:xfrm>
                <a:off x="211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6" name="Rectangle 391"/>
              <p:cNvSpPr>
                <a:spLocks noChangeArrowheads="1"/>
              </p:cNvSpPr>
              <p:nvPr/>
            </p:nvSpPr>
            <p:spPr bwMode="auto">
              <a:xfrm>
                <a:off x="230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7" name="Rectangle 392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8" name="Rectangle 393"/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9" name="Rectangle 394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0" name="Rectangle 395"/>
              <p:cNvSpPr>
                <a:spLocks noChangeArrowheads="1"/>
              </p:cNvSpPr>
              <p:nvPr/>
            </p:nvSpPr>
            <p:spPr bwMode="auto">
              <a:xfrm>
                <a:off x="268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1" name="Rectangle 396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2" name="Rectangle 397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" name="Rectangle 398"/>
              <p:cNvSpPr>
                <a:spLocks noChangeArrowheads="1"/>
              </p:cNvSpPr>
              <p:nvPr/>
            </p:nvSpPr>
            <p:spPr bwMode="auto">
              <a:xfrm>
                <a:off x="288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" name="Rectangle 399"/>
              <p:cNvSpPr>
                <a:spLocks noChangeArrowheads="1"/>
              </p:cNvSpPr>
              <p:nvPr/>
            </p:nvSpPr>
            <p:spPr bwMode="auto">
              <a:xfrm>
                <a:off x="307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5" name="Rectangle 400"/>
              <p:cNvSpPr>
                <a:spLocks noChangeArrowheads="1"/>
              </p:cNvSpPr>
              <p:nvPr/>
            </p:nvSpPr>
            <p:spPr bwMode="auto">
              <a:xfrm>
                <a:off x="288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6" name="Rectangle 401"/>
              <p:cNvSpPr>
                <a:spLocks noChangeArrowheads="1"/>
              </p:cNvSpPr>
              <p:nvPr/>
            </p:nvSpPr>
            <p:spPr bwMode="auto">
              <a:xfrm>
                <a:off x="307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7" name="Rectangle 402"/>
              <p:cNvSpPr>
                <a:spLocks noChangeArrowheads="1"/>
              </p:cNvSpPr>
              <p:nvPr/>
            </p:nvSpPr>
            <p:spPr bwMode="auto">
              <a:xfrm>
                <a:off x="326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8" name="Rectangle 403"/>
              <p:cNvSpPr>
                <a:spLocks noChangeArrowheads="1"/>
              </p:cNvSpPr>
              <p:nvPr/>
            </p:nvSpPr>
            <p:spPr bwMode="auto">
              <a:xfrm>
                <a:off x="345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9" name="Rectangle 404"/>
              <p:cNvSpPr>
                <a:spLocks noChangeArrowheads="1"/>
              </p:cNvSpPr>
              <p:nvPr/>
            </p:nvSpPr>
            <p:spPr bwMode="auto">
              <a:xfrm>
                <a:off x="326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0" name="Rectangle 405"/>
              <p:cNvSpPr>
                <a:spLocks noChangeArrowheads="1"/>
              </p:cNvSpPr>
              <p:nvPr/>
            </p:nvSpPr>
            <p:spPr bwMode="auto">
              <a:xfrm>
                <a:off x="345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1" name="Rectangle 406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2" name="Rectangle 407"/>
              <p:cNvSpPr>
                <a:spLocks noChangeArrowheads="1"/>
              </p:cNvSpPr>
              <p:nvPr/>
            </p:nvSpPr>
            <p:spPr bwMode="auto">
              <a:xfrm>
                <a:off x="307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" name="Rectangle 408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" name="Rectangle 40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5" name="Rectangle 410"/>
              <p:cNvSpPr>
                <a:spLocks noChangeArrowheads="1"/>
              </p:cNvSpPr>
              <p:nvPr/>
            </p:nvSpPr>
            <p:spPr bwMode="auto">
              <a:xfrm>
                <a:off x="326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6" name="Rectangle 411"/>
              <p:cNvSpPr>
                <a:spLocks noChangeArrowheads="1"/>
              </p:cNvSpPr>
              <p:nvPr/>
            </p:nvSpPr>
            <p:spPr bwMode="auto">
              <a:xfrm>
                <a:off x="345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7" name="Rectangle 41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8" name="Rectangle 413"/>
              <p:cNvSpPr>
                <a:spLocks noChangeArrowheads="1"/>
              </p:cNvSpPr>
              <p:nvPr/>
            </p:nvSpPr>
            <p:spPr bwMode="auto">
              <a:xfrm>
                <a:off x="345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9" name="Rectangle 414"/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0" name="Rectangle 41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1" name="Rectangle 416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2" name="Rectangle 417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3" name="Rectangle 418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4" name="Rectangle 419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5" name="Rectangle 42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6" name="Rectangle 421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7" name="Rectangle 422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8" name="Rectangle 423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9" name="Rectangle 424"/>
              <p:cNvSpPr>
                <a:spLocks noChangeArrowheads="1"/>
              </p:cNvSpPr>
              <p:nvPr/>
            </p:nvSpPr>
            <p:spPr bwMode="auto">
              <a:xfrm>
                <a:off x="211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0" name="Rectangle 42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1" name="Rectangle 42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2" name="Rectangle 427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3" name="Rectangle 428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4" name="Rectangle 429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5" name="Rectangle 430"/>
              <p:cNvSpPr>
                <a:spLocks noChangeArrowheads="1"/>
              </p:cNvSpPr>
              <p:nvPr/>
            </p:nvSpPr>
            <p:spPr bwMode="auto">
              <a:xfrm>
                <a:off x="288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6" name="Rectangle 431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7" name="Rectangle 432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8" name="Rectangle 433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79" name="Rectangle 434"/>
              <p:cNvSpPr>
                <a:spLocks noChangeArrowheads="1"/>
              </p:cNvSpPr>
              <p:nvPr/>
            </p:nvSpPr>
            <p:spPr bwMode="auto">
              <a:xfrm>
                <a:off x="326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0" name="Rectangle 435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1" name="Rectangle 43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2" name="Rectangle 437"/>
              <p:cNvSpPr>
                <a:spLocks noChangeArrowheads="1"/>
              </p:cNvSpPr>
              <p:nvPr/>
            </p:nvSpPr>
            <p:spPr bwMode="auto">
              <a:xfrm>
                <a:off x="345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3" name="Rectangle 438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4" name="Rectangle 43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5" name="Rectangle 44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6" name="Rectangle 441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7" name="Rectangle 442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8" name="Rectangle 443"/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89" name="Rectangle 444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0" name="Rectangle 445"/>
              <p:cNvSpPr>
                <a:spLocks noChangeArrowheads="1"/>
              </p:cNvSpPr>
              <p:nvPr/>
            </p:nvSpPr>
            <p:spPr bwMode="auto">
              <a:xfrm>
                <a:off x="345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1" name="Rectangle 446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2" name="Rectangle 44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3" name="Rectangle 44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4" name="Rectangle 449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5" name="Rectangle 450"/>
              <p:cNvSpPr>
                <a:spLocks noChangeArrowheads="1"/>
              </p:cNvSpPr>
              <p:nvPr/>
            </p:nvSpPr>
            <p:spPr bwMode="auto">
              <a:xfrm>
                <a:off x="96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6" name="Rectangle 451"/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7" name="Rectangle 452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8" name="Rectangle 453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99" name="Rectangle 454"/>
              <p:cNvSpPr>
                <a:spLocks noChangeArrowheads="1"/>
              </p:cNvSpPr>
              <p:nvPr/>
            </p:nvSpPr>
            <p:spPr bwMode="auto">
              <a:xfrm>
                <a:off x="57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0" name="Rectangle 45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1" name="Rectangle 456"/>
              <p:cNvSpPr>
                <a:spLocks noChangeArrowheads="1"/>
              </p:cNvSpPr>
              <p:nvPr/>
            </p:nvSpPr>
            <p:spPr bwMode="auto">
              <a:xfrm>
                <a:off x="57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2" name="Rectangle 45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3" name="Rectangle 458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4" name="Rectangle 459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5" name="Rectangle 460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6" name="Rectangle 461"/>
              <p:cNvSpPr>
                <a:spLocks noChangeArrowheads="1"/>
              </p:cNvSpPr>
              <p:nvPr/>
            </p:nvSpPr>
            <p:spPr bwMode="auto">
              <a:xfrm>
                <a:off x="115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7" name="Rectangle 462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8" name="Rectangle 46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09" name="Rectangle 46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0" name="Rectangle 465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1" name="Rectangle 466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2" name="Rectangle 467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3" name="Rectangle 468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" name="Rectangle 469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" name="Rectangle 470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" name="Rectangle 471"/>
              <p:cNvSpPr>
                <a:spLocks noChangeArrowheads="1"/>
              </p:cNvSpPr>
              <p:nvPr/>
            </p:nvSpPr>
            <p:spPr bwMode="auto">
              <a:xfrm>
                <a:off x="153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" name="Rectangle 472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8" name="Rectangle 473"/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" name="Rectangle 474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" name="Rectangle 475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" name="Rectangle 476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" name="Rectangle 477"/>
              <p:cNvSpPr>
                <a:spLocks noChangeArrowheads="1"/>
              </p:cNvSpPr>
              <p:nvPr/>
            </p:nvSpPr>
            <p:spPr bwMode="auto">
              <a:xfrm>
                <a:off x="192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3" name="Rectangle 478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4" name="Rectangle 479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5" name="Rectangle 48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6" name="Rectangle 481"/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7" name="Rectangle 482"/>
              <p:cNvSpPr>
                <a:spLocks noChangeArrowheads="1"/>
              </p:cNvSpPr>
              <p:nvPr/>
            </p:nvSpPr>
            <p:spPr bwMode="auto">
              <a:xfrm>
                <a:off x="96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8" name="Rectangle 483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9" name="Rectangle 4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0" name="Rectangle 485"/>
              <p:cNvSpPr>
                <a:spLocks noChangeArrowheads="1"/>
              </p:cNvSpPr>
              <p:nvPr/>
            </p:nvSpPr>
            <p:spPr bwMode="auto">
              <a:xfrm>
                <a:off x="115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1" name="Rectangle 486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2" name="Rectangle 487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3" name="Rectangle 488"/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4" name="Rectangle 489"/>
              <p:cNvSpPr>
                <a:spLocks noChangeArrowheads="1"/>
              </p:cNvSpPr>
              <p:nvPr/>
            </p:nvSpPr>
            <p:spPr bwMode="auto">
              <a:xfrm>
                <a:off x="76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5" name="Rectangle 490"/>
              <p:cNvSpPr>
                <a:spLocks noChangeArrowheads="1"/>
              </p:cNvSpPr>
              <p:nvPr/>
            </p:nvSpPr>
            <p:spPr bwMode="auto">
              <a:xfrm>
                <a:off x="96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6" name="Rectangle 491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7" name="Rectangle 492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8" name="Rectangle 493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9" name="Rectangle 494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0" name="Rectangle 495"/>
              <p:cNvSpPr>
                <a:spLocks noChangeArrowheads="1"/>
              </p:cNvSpPr>
              <p:nvPr/>
            </p:nvSpPr>
            <p:spPr bwMode="auto">
              <a:xfrm>
                <a:off x="153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1" name="Rectangle 496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2" name="Rectangl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3" name="Rectangle 498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4" name="Rectangle 499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5" name="Rectangle 500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6" name="Rectangle 501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7" name="Rectangle 502"/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8" name="Rectangle 503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9" name="Rectangle 504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0" name="Rectangle 50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1" name="Rectangle 506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2" name="Rectangle 507"/>
              <p:cNvSpPr>
                <a:spLocks noChangeArrowheads="1"/>
              </p:cNvSpPr>
              <p:nvPr/>
            </p:nvSpPr>
            <p:spPr bwMode="auto">
              <a:xfrm>
                <a:off x="192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3" name="Rectangle 508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4" name="Rectangle 509"/>
              <p:cNvSpPr>
                <a:spLocks noChangeArrowheads="1"/>
              </p:cNvSpPr>
              <p:nvPr/>
            </p:nvSpPr>
            <p:spPr bwMode="auto">
              <a:xfrm>
                <a:off x="192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5" name="Rectangle 510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6" name="Rectangle 51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7" name="Rectangle 512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8" name="Rectangle 51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9" name="Rectangle 514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0" name="Rectangle 515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1" name="Rectangle 516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2" name="Rectangle 517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3" name="Rectangle 51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4" name="Rectangle 51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" name="Rectangle 520"/>
              <p:cNvSpPr>
                <a:spLocks noChangeArrowheads="1"/>
              </p:cNvSpPr>
              <p:nvPr/>
            </p:nvSpPr>
            <p:spPr bwMode="auto">
              <a:xfrm>
                <a:off x="211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6" name="Rectangle 52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7" name="Rectangle 522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8" name="Rectangle 523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9" name="Rectangle 524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0" name="Rectangle 525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1" name="Rectangle 526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2" name="Rectangle 527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3" name="Rectangle 528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4" name="Rectangle 529"/>
              <p:cNvSpPr>
                <a:spLocks noChangeArrowheads="1"/>
              </p:cNvSpPr>
              <p:nvPr/>
            </p:nvSpPr>
            <p:spPr bwMode="auto">
              <a:xfrm>
                <a:off x="307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5" name="Rectangle 530"/>
              <p:cNvSpPr>
                <a:spLocks noChangeArrowheads="1"/>
              </p:cNvSpPr>
              <p:nvPr/>
            </p:nvSpPr>
            <p:spPr bwMode="auto">
              <a:xfrm>
                <a:off x="326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6" name="Rectangle 531"/>
              <p:cNvSpPr>
                <a:spLocks noChangeArrowheads="1"/>
              </p:cNvSpPr>
              <p:nvPr/>
            </p:nvSpPr>
            <p:spPr bwMode="auto">
              <a:xfrm>
                <a:off x="345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7" name="Rectangle 532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8" name="Rectangle 533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9" name="Rectangle 534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0" name="Rectangle 535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1" name="Rectangle 536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2" name="Rectangle 53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3" name="Rectangle 538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4" name="Rectangle 539"/>
              <p:cNvSpPr>
                <a:spLocks noChangeArrowheads="1"/>
              </p:cNvSpPr>
              <p:nvPr/>
            </p:nvSpPr>
            <p:spPr bwMode="auto">
              <a:xfrm>
                <a:off x="345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5" name="Rectangle 540"/>
              <p:cNvSpPr>
                <a:spLocks noChangeArrowheads="1"/>
              </p:cNvSpPr>
              <p:nvPr/>
            </p:nvSpPr>
            <p:spPr bwMode="auto">
              <a:xfrm>
                <a:off x="326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6" name="Rectangle 541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7" name="Rectangle 542"/>
              <p:cNvSpPr>
                <a:spLocks noChangeArrowheads="1"/>
              </p:cNvSpPr>
              <p:nvPr/>
            </p:nvSpPr>
            <p:spPr bwMode="auto">
              <a:xfrm>
                <a:off x="211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8" name="Rectangle 543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9" name="Rectangle 5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0" name="Rectangle 545"/>
              <p:cNvSpPr>
                <a:spLocks noChangeArrowheads="1"/>
              </p:cNvSpPr>
              <p:nvPr/>
            </p:nvSpPr>
            <p:spPr bwMode="auto">
              <a:xfrm>
                <a:off x="230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1" name="Rectangle 546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2" name="Rectangle 547"/>
              <p:cNvSpPr>
                <a:spLocks noChangeArrowheads="1"/>
              </p:cNvSpPr>
              <p:nvPr/>
            </p:nvSpPr>
            <p:spPr bwMode="auto">
              <a:xfrm>
                <a:off x="268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3" name="Rectangle 548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4" name="Rectangle 5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5" name="Rectangle 550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6" name="Rectangle 551"/>
              <p:cNvSpPr>
                <a:spLocks noChangeArrowheads="1"/>
              </p:cNvSpPr>
              <p:nvPr/>
            </p:nvSpPr>
            <p:spPr bwMode="auto">
              <a:xfrm>
                <a:off x="230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7" name="Rectangle 552"/>
              <p:cNvSpPr>
                <a:spLocks noChangeArrowheads="1"/>
              </p:cNvSpPr>
              <p:nvPr/>
            </p:nvSpPr>
            <p:spPr bwMode="auto">
              <a:xfrm>
                <a:off x="211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8" name="Rectangle 553"/>
              <p:cNvSpPr>
                <a:spLocks noChangeArrowheads="1"/>
              </p:cNvSpPr>
              <p:nvPr/>
            </p:nvSpPr>
            <p:spPr bwMode="auto">
              <a:xfrm>
                <a:off x="230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9" name="Rectangle 554"/>
              <p:cNvSpPr>
                <a:spLocks noChangeArrowheads="1"/>
              </p:cNvSpPr>
              <p:nvPr/>
            </p:nvSpPr>
            <p:spPr bwMode="auto">
              <a:xfrm>
                <a:off x="249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0" name="Rectangle 555"/>
              <p:cNvSpPr>
                <a:spLocks noChangeArrowheads="1"/>
              </p:cNvSpPr>
              <p:nvPr/>
            </p:nvSpPr>
            <p:spPr bwMode="auto">
              <a:xfrm>
                <a:off x="268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1" name="Rectangle 55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2" name="Rectangle 557"/>
              <p:cNvSpPr>
                <a:spLocks noChangeArrowheads="1"/>
              </p:cNvSpPr>
              <p:nvPr/>
            </p:nvSpPr>
            <p:spPr bwMode="auto">
              <a:xfrm>
                <a:off x="268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3" name="Rectangle 558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4" name="Rectangle 559"/>
              <p:cNvSpPr>
                <a:spLocks noChangeArrowheads="1"/>
              </p:cNvSpPr>
              <p:nvPr/>
            </p:nvSpPr>
            <p:spPr bwMode="auto">
              <a:xfrm>
                <a:off x="307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5" name="Rectangle 560"/>
              <p:cNvSpPr>
                <a:spLocks noChangeArrowheads="1"/>
              </p:cNvSpPr>
              <p:nvPr/>
            </p:nvSpPr>
            <p:spPr bwMode="auto">
              <a:xfrm>
                <a:off x="288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6" name="Rectangle 561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7" name="Rectangle 56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8" name="Rectangle 563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9" name="Rectangle 5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0" name="Rectangle 565"/>
              <p:cNvSpPr>
                <a:spLocks noChangeArrowheads="1"/>
              </p:cNvSpPr>
              <p:nvPr/>
            </p:nvSpPr>
            <p:spPr bwMode="auto">
              <a:xfrm>
                <a:off x="345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1" name="Rectangle 566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2" name="Rectangle 567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3" name="Rectangle 568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4" name="Rectangle 569"/>
              <p:cNvSpPr>
                <a:spLocks noChangeArrowheads="1"/>
              </p:cNvSpPr>
              <p:nvPr/>
            </p:nvSpPr>
            <p:spPr bwMode="auto">
              <a:xfrm>
                <a:off x="307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5" name="Rectangle 570"/>
              <p:cNvSpPr>
                <a:spLocks noChangeArrowheads="1"/>
              </p:cNvSpPr>
              <p:nvPr/>
            </p:nvSpPr>
            <p:spPr bwMode="auto">
              <a:xfrm>
                <a:off x="326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6" name="Rectangle 571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" name="Rectangle 572"/>
              <p:cNvSpPr>
                <a:spLocks noChangeArrowheads="1"/>
              </p:cNvSpPr>
              <p:nvPr/>
            </p:nvSpPr>
            <p:spPr bwMode="auto">
              <a:xfrm>
                <a:off x="326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" name="Rectangle 573"/>
              <p:cNvSpPr>
                <a:spLocks noChangeArrowheads="1"/>
              </p:cNvSpPr>
              <p:nvPr/>
            </p:nvSpPr>
            <p:spPr bwMode="auto">
              <a:xfrm>
                <a:off x="345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30" name="Line 574"/>
            <p:cNvSpPr>
              <a:spLocks noChangeShapeType="1"/>
            </p:cNvSpPr>
            <p:nvPr/>
          </p:nvSpPr>
          <p:spPr bwMode="auto">
            <a:xfrm>
              <a:off x="1338" y="2521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" name="Text Box 575"/>
            <p:cNvSpPr txBox="1">
              <a:spLocks noChangeArrowheads="1"/>
            </p:cNvSpPr>
            <p:nvPr/>
          </p:nvSpPr>
          <p:spPr bwMode="auto">
            <a:xfrm>
              <a:off x="2648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</a:t>
              </a:r>
              <a:endParaRPr lang="en-GB" sz="1600"/>
            </a:p>
          </p:txBody>
        </p:sp>
        <p:sp>
          <p:nvSpPr>
            <p:cNvPr id="432" name="Text Box 576"/>
            <p:cNvSpPr txBox="1">
              <a:spLocks noChangeArrowheads="1"/>
            </p:cNvSpPr>
            <p:nvPr/>
          </p:nvSpPr>
          <p:spPr bwMode="auto">
            <a:xfrm>
              <a:off x="2877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433" name="Text Box 577"/>
            <p:cNvSpPr txBox="1">
              <a:spLocks noChangeArrowheads="1"/>
            </p:cNvSpPr>
            <p:nvPr/>
          </p:nvSpPr>
          <p:spPr bwMode="auto">
            <a:xfrm>
              <a:off x="3059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434" name="Text Box 578"/>
            <p:cNvSpPr txBox="1">
              <a:spLocks noChangeArrowheads="1"/>
            </p:cNvSpPr>
            <p:nvPr/>
          </p:nvSpPr>
          <p:spPr bwMode="auto">
            <a:xfrm>
              <a:off x="3240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435" name="Text Box 579"/>
            <p:cNvSpPr txBox="1">
              <a:spLocks noChangeArrowheads="1"/>
            </p:cNvSpPr>
            <p:nvPr/>
          </p:nvSpPr>
          <p:spPr bwMode="auto">
            <a:xfrm>
              <a:off x="3422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436" name="Text Box 580"/>
            <p:cNvSpPr txBox="1">
              <a:spLocks noChangeArrowheads="1"/>
            </p:cNvSpPr>
            <p:nvPr/>
          </p:nvSpPr>
          <p:spPr bwMode="auto">
            <a:xfrm>
              <a:off x="3603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437" name="Text Box 581"/>
            <p:cNvSpPr txBox="1">
              <a:spLocks noChangeArrowheads="1"/>
            </p:cNvSpPr>
            <p:nvPr/>
          </p:nvSpPr>
          <p:spPr bwMode="auto">
            <a:xfrm>
              <a:off x="3784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438" name="Text Box 582"/>
            <p:cNvSpPr txBox="1">
              <a:spLocks noChangeArrowheads="1"/>
            </p:cNvSpPr>
            <p:nvPr/>
          </p:nvSpPr>
          <p:spPr bwMode="auto">
            <a:xfrm>
              <a:off x="3965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439" name="Text Box 583"/>
            <p:cNvSpPr txBox="1">
              <a:spLocks noChangeArrowheads="1"/>
            </p:cNvSpPr>
            <p:nvPr/>
          </p:nvSpPr>
          <p:spPr bwMode="auto">
            <a:xfrm>
              <a:off x="2479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440" name="Text Box 584"/>
            <p:cNvSpPr txBox="1">
              <a:spLocks noChangeArrowheads="1"/>
            </p:cNvSpPr>
            <p:nvPr/>
          </p:nvSpPr>
          <p:spPr bwMode="auto">
            <a:xfrm>
              <a:off x="2297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441" name="Text Box 585"/>
            <p:cNvSpPr txBox="1">
              <a:spLocks noChangeArrowheads="1"/>
            </p:cNvSpPr>
            <p:nvPr/>
          </p:nvSpPr>
          <p:spPr bwMode="auto">
            <a:xfrm>
              <a:off x="2116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442" name="Text Box 586"/>
            <p:cNvSpPr txBox="1">
              <a:spLocks noChangeArrowheads="1"/>
            </p:cNvSpPr>
            <p:nvPr/>
          </p:nvSpPr>
          <p:spPr bwMode="auto">
            <a:xfrm>
              <a:off x="1935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443" name="Text Box 587"/>
            <p:cNvSpPr txBox="1">
              <a:spLocks noChangeArrowheads="1"/>
            </p:cNvSpPr>
            <p:nvPr/>
          </p:nvSpPr>
          <p:spPr bwMode="auto">
            <a:xfrm>
              <a:off x="1754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444" name="Text Box 588"/>
            <p:cNvSpPr txBox="1">
              <a:spLocks noChangeArrowheads="1"/>
            </p:cNvSpPr>
            <p:nvPr/>
          </p:nvSpPr>
          <p:spPr bwMode="auto">
            <a:xfrm>
              <a:off x="1572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445" name="Text Box 589"/>
            <p:cNvSpPr txBox="1">
              <a:spLocks noChangeArrowheads="1"/>
            </p:cNvSpPr>
            <p:nvPr/>
          </p:nvSpPr>
          <p:spPr bwMode="auto">
            <a:xfrm>
              <a:off x="1391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446" name="Text Box 590"/>
            <p:cNvSpPr txBox="1">
              <a:spLocks noChangeArrowheads="1"/>
            </p:cNvSpPr>
            <p:nvPr/>
          </p:nvSpPr>
          <p:spPr bwMode="auto">
            <a:xfrm>
              <a:off x="2633" y="223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447" name="Text Box 591"/>
            <p:cNvSpPr txBox="1">
              <a:spLocks noChangeArrowheads="1"/>
            </p:cNvSpPr>
            <p:nvPr/>
          </p:nvSpPr>
          <p:spPr bwMode="auto">
            <a:xfrm>
              <a:off x="2633" y="20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448" name="Text Box 592"/>
            <p:cNvSpPr txBox="1">
              <a:spLocks noChangeArrowheads="1"/>
            </p:cNvSpPr>
            <p:nvPr/>
          </p:nvSpPr>
          <p:spPr bwMode="auto">
            <a:xfrm>
              <a:off x="2633" y="1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449" name="Text Box 593"/>
            <p:cNvSpPr txBox="1">
              <a:spLocks noChangeArrowheads="1"/>
            </p:cNvSpPr>
            <p:nvPr/>
          </p:nvSpPr>
          <p:spPr bwMode="auto">
            <a:xfrm>
              <a:off x="2633" y="16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450" name="Text Box 594"/>
            <p:cNvSpPr txBox="1">
              <a:spLocks noChangeArrowheads="1"/>
            </p:cNvSpPr>
            <p:nvPr/>
          </p:nvSpPr>
          <p:spPr bwMode="auto">
            <a:xfrm>
              <a:off x="2633" y="15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451" name="Text Box 595"/>
            <p:cNvSpPr txBox="1">
              <a:spLocks noChangeArrowheads="1"/>
            </p:cNvSpPr>
            <p:nvPr/>
          </p:nvSpPr>
          <p:spPr bwMode="auto">
            <a:xfrm>
              <a:off x="2633" y="132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452" name="Text Box 596"/>
            <p:cNvSpPr txBox="1">
              <a:spLocks noChangeArrowheads="1"/>
            </p:cNvSpPr>
            <p:nvPr/>
          </p:nvSpPr>
          <p:spPr bwMode="auto">
            <a:xfrm>
              <a:off x="2633" y="114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453" name="Text Box 597"/>
            <p:cNvSpPr txBox="1">
              <a:spLocks noChangeArrowheads="1"/>
            </p:cNvSpPr>
            <p:nvPr/>
          </p:nvSpPr>
          <p:spPr bwMode="auto">
            <a:xfrm>
              <a:off x="2562" y="27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454" name="Text Box 598"/>
            <p:cNvSpPr txBox="1">
              <a:spLocks noChangeArrowheads="1"/>
            </p:cNvSpPr>
            <p:nvPr/>
          </p:nvSpPr>
          <p:spPr bwMode="auto">
            <a:xfrm>
              <a:off x="2562" y="314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455" name="Text Box 599"/>
            <p:cNvSpPr txBox="1">
              <a:spLocks noChangeArrowheads="1"/>
            </p:cNvSpPr>
            <p:nvPr/>
          </p:nvSpPr>
          <p:spPr bwMode="auto">
            <a:xfrm>
              <a:off x="2562" y="350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456" name="Text Box 600"/>
            <p:cNvSpPr txBox="1">
              <a:spLocks noChangeArrowheads="1"/>
            </p:cNvSpPr>
            <p:nvPr/>
          </p:nvSpPr>
          <p:spPr bwMode="auto">
            <a:xfrm>
              <a:off x="2562" y="296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457" name="Text Box 601"/>
            <p:cNvSpPr txBox="1">
              <a:spLocks noChangeArrowheads="1"/>
            </p:cNvSpPr>
            <p:nvPr/>
          </p:nvSpPr>
          <p:spPr bwMode="auto">
            <a:xfrm>
              <a:off x="2562" y="332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458" name="Text Box 602"/>
            <p:cNvSpPr txBox="1">
              <a:spLocks noChangeArrowheads="1"/>
            </p:cNvSpPr>
            <p:nvPr/>
          </p:nvSpPr>
          <p:spPr bwMode="auto">
            <a:xfrm>
              <a:off x="2562" y="368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459" name="Line 603"/>
            <p:cNvSpPr>
              <a:spLocks noChangeShapeType="1"/>
            </p:cNvSpPr>
            <p:nvPr/>
          </p:nvSpPr>
          <p:spPr bwMode="auto">
            <a:xfrm rot="-5400000">
              <a:off x="1337" y="2522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" name="Text Box 604"/>
            <p:cNvSpPr txBox="1">
              <a:spLocks noChangeArrowheads="1"/>
            </p:cNvSpPr>
            <p:nvPr/>
          </p:nvSpPr>
          <p:spPr bwMode="auto">
            <a:xfrm>
              <a:off x="2562" y="259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461" name="Text Box 605"/>
            <p:cNvSpPr txBox="1">
              <a:spLocks noChangeArrowheads="1"/>
            </p:cNvSpPr>
            <p:nvPr/>
          </p:nvSpPr>
          <p:spPr bwMode="auto">
            <a:xfrm>
              <a:off x="4080" y="24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62" name="Text Box 606"/>
            <p:cNvSpPr txBox="1">
              <a:spLocks noChangeArrowheads="1"/>
            </p:cNvSpPr>
            <p:nvPr/>
          </p:nvSpPr>
          <p:spPr bwMode="auto">
            <a:xfrm>
              <a:off x="2544" y="100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y</a:t>
              </a:r>
            </a:p>
          </p:txBody>
        </p:sp>
      </p:grpSp>
      <p:cxnSp>
        <p:nvCxnSpPr>
          <p:cNvPr id="3" name="Straight Connector 2"/>
          <p:cNvCxnSpPr>
            <a:stCxn id="531" idx="1"/>
            <a:endCxn id="699" idx="1"/>
          </p:cNvCxnSpPr>
          <p:nvPr/>
        </p:nvCxnSpPr>
        <p:spPr>
          <a:xfrm>
            <a:off x="4883204" y="3005761"/>
            <a:ext cx="0" cy="32683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95250" y="117468"/>
            <a:ext cx="8653214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Level 5a</a:t>
            </a:r>
          </a:p>
          <a:p>
            <a:r>
              <a:rPr lang="en-US" dirty="0" smtClean="0"/>
              <a:t>On the graph below plot the lines</a:t>
            </a:r>
          </a:p>
          <a:p>
            <a:r>
              <a:rPr lang="en-US" dirty="0" smtClean="0"/>
              <a:t>Y= x + 1 </a:t>
            </a:r>
          </a:p>
          <a:p>
            <a:r>
              <a:rPr lang="en-US" dirty="0" smtClean="0"/>
              <a:t>Y = 2x</a:t>
            </a:r>
          </a:p>
          <a:p>
            <a:r>
              <a:rPr lang="en-US" dirty="0" smtClean="0"/>
              <a:t>Remember to label your lines.</a:t>
            </a:r>
          </a:p>
        </p:txBody>
      </p:sp>
      <p:grpSp>
        <p:nvGrpSpPr>
          <p:cNvPr id="297" name="Group 313"/>
          <p:cNvGrpSpPr>
            <a:grpSpLocks/>
          </p:cNvGrpSpPr>
          <p:nvPr/>
        </p:nvGrpSpPr>
        <p:grpSpPr bwMode="auto">
          <a:xfrm>
            <a:off x="215107" y="1834428"/>
            <a:ext cx="5867400" cy="4810125"/>
            <a:chOff x="938" y="1008"/>
            <a:chExt cx="3696" cy="3030"/>
          </a:xfrm>
        </p:grpSpPr>
        <p:grpSp>
          <p:nvGrpSpPr>
            <p:cNvPr id="298" name="Group 314"/>
            <p:cNvGrpSpPr>
              <a:grpSpLocks/>
            </p:cNvGrpSpPr>
            <p:nvPr/>
          </p:nvGrpSpPr>
          <p:grpSpPr bwMode="auto">
            <a:xfrm>
              <a:off x="938" y="1014"/>
              <a:ext cx="3696" cy="3024"/>
              <a:chOff x="960" y="1008"/>
              <a:chExt cx="3696" cy="3024"/>
            </a:xfrm>
          </p:grpSpPr>
          <p:sp>
            <p:nvSpPr>
              <p:cNvPr id="883" name="Rectangle 315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3696" cy="30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4" name="Rectangle 316"/>
              <p:cNvSpPr>
                <a:spLocks noChangeArrowheads="1"/>
              </p:cNvSpPr>
              <p:nvPr/>
            </p:nvSpPr>
            <p:spPr bwMode="auto">
              <a:xfrm>
                <a:off x="1320" y="1056"/>
                <a:ext cx="2976" cy="29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9" name="Group 317"/>
            <p:cNvGrpSpPr>
              <a:grpSpLocks/>
            </p:cNvGrpSpPr>
            <p:nvPr/>
          </p:nvGrpSpPr>
          <p:grpSpPr bwMode="auto">
            <a:xfrm>
              <a:off x="1349" y="1088"/>
              <a:ext cx="2880" cy="2880"/>
              <a:chOff x="576" y="720"/>
              <a:chExt cx="3072" cy="3072"/>
            </a:xfrm>
          </p:grpSpPr>
          <p:sp>
            <p:nvSpPr>
              <p:cNvPr id="333" name="Rectangle 318"/>
              <p:cNvSpPr>
                <a:spLocks noChangeArrowheads="1"/>
              </p:cNvSpPr>
              <p:nvPr/>
            </p:nvSpPr>
            <p:spPr bwMode="auto">
              <a:xfrm>
                <a:off x="57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4" name="Rectangle 319"/>
              <p:cNvSpPr>
                <a:spLocks noChangeArrowheads="1"/>
              </p:cNvSpPr>
              <p:nvPr/>
            </p:nvSpPr>
            <p:spPr bwMode="auto">
              <a:xfrm>
                <a:off x="76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5" name="Rectangle 320"/>
              <p:cNvSpPr>
                <a:spLocks noChangeArrowheads="1"/>
              </p:cNvSpPr>
              <p:nvPr/>
            </p:nvSpPr>
            <p:spPr bwMode="auto">
              <a:xfrm>
                <a:off x="57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6" name="Rectangle 321"/>
              <p:cNvSpPr>
                <a:spLocks noChangeArrowheads="1"/>
              </p:cNvSpPr>
              <p:nvPr/>
            </p:nvSpPr>
            <p:spPr bwMode="auto">
              <a:xfrm>
                <a:off x="76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7" name="Rectangle 322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" name="Rectangle 323"/>
              <p:cNvSpPr>
                <a:spLocks noChangeArrowheads="1"/>
              </p:cNvSpPr>
              <p:nvPr/>
            </p:nvSpPr>
            <p:spPr bwMode="auto">
              <a:xfrm>
                <a:off x="115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9" name="Rectangle 324"/>
              <p:cNvSpPr>
                <a:spLocks noChangeArrowheads="1"/>
              </p:cNvSpPr>
              <p:nvPr/>
            </p:nvSpPr>
            <p:spPr bwMode="auto">
              <a:xfrm>
                <a:off x="96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0" name="Rectangle 325"/>
              <p:cNvSpPr>
                <a:spLocks noChangeArrowheads="1"/>
              </p:cNvSpPr>
              <p:nvPr/>
            </p:nvSpPr>
            <p:spPr bwMode="auto">
              <a:xfrm>
                <a:off x="115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1" name="Rectangle 326"/>
              <p:cNvSpPr>
                <a:spLocks noChangeArrowheads="1"/>
              </p:cNvSpPr>
              <p:nvPr/>
            </p:nvSpPr>
            <p:spPr bwMode="auto">
              <a:xfrm>
                <a:off x="57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2" name="Rectangle 327"/>
              <p:cNvSpPr>
                <a:spLocks noChangeArrowheads="1"/>
              </p:cNvSpPr>
              <p:nvPr/>
            </p:nvSpPr>
            <p:spPr bwMode="auto">
              <a:xfrm>
                <a:off x="76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3" name="Rectangle 328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4" name="Rectangle 329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5" name="Rectangle 330"/>
              <p:cNvSpPr>
                <a:spLocks noChangeArrowheads="1"/>
              </p:cNvSpPr>
              <p:nvPr/>
            </p:nvSpPr>
            <p:spPr bwMode="auto">
              <a:xfrm>
                <a:off x="96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" name="Rectangle 331"/>
              <p:cNvSpPr>
                <a:spLocks noChangeArrowheads="1"/>
              </p:cNvSpPr>
              <p:nvPr/>
            </p:nvSpPr>
            <p:spPr bwMode="auto">
              <a:xfrm>
                <a:off x="115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7" name="Rectangle 332"/>
              <p:cNvSpPr>
                <a:spLocks noChangeArrowheads="1"/>
              </p:cNvSpPr>
              <p:nvPr/>
            </p:nvSpPr>
            <p:spPr bwMode="auto">
              <a:xfrm>
                <a:off x="96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8" name="Rectangle 333"/>
              <p:cNvSpPr>
                <a:spLocks noChangeArrowheads="1"/>
              </p:cNvSpPr>
              <p:nvPr/>
            </p:nvSpPr>
            <p:spPr bwMode="auto">
              <a:xfrm>
                <a:off x="115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9" name="Rectangle 334"/>
              <p:cNvSpPr>
                <a:spLocks noChangeArrowheads="1"/>
              </p:cNvSpPr>
              <p:nvPr/>
            </p:nvSpPr>
            <p:spPr bwMode="auto">
              <a:xfrm>
                <a:off x="134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0" name="Rectangle 335"/>
              <p:cNvSpPr>
                <a:spLocks noChangeArrowheads="1"/>
              </p:cNvSpPr>
              <p:nvPr/>
            </p:nvSpPr>
            <p:spPr bwMode="auto">
              <a:xfrm>
                <a:off x="153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1" name="Rectangle 336"/>
              <p:cNvSpPr>
                <a:spLocks noChangeArrowheads="1"/>
              </p:cNvSpPr>
              <p:nvPr/>
            </p:nvSpPr>
            <p:spPr bwMode="auto">
              <a:xfrm>
                <a:off x="134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2" name="Rectangle 337"/>
              <p:cNvSpPr>
                <a:spLocks noChangeArrowheads="1"/>
              </p:cNvSpPr>
              <p:nvPr/>
            </p:nvSpPr>
            <p:spPr bwMode="auto">
              <a:xfrm>
                <a:off x="153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3" name="Rectangle 338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4" name="Rectangle 339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" name="Rectangle 340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6" name="Rectangle 341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7" name="Rectangle 342"/>
              <p:cNvSpPr>
                <a:spLocks noChangeArrowheads="1"/>
              </p:cNvSpPr>
              <p:nvPr/>
            </p:nvSpPr>
            <p:spPr bwMode="auto">
              <a:xfrm>
                <a:off x="134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" name="Rectangle 343"/>
              <p:cNvSpPr>
                <a:spLocks noChangeArrowheads="1"/>
              </p:cNvSpPr>
              <p:nvPr/>
            </p:nvSpPr>
            <p:spPr bwMode="auto">
              <a:xfrm>
                <a:off x="153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9" name="Rectangle 344"/>
              <p:cNvSpPr>
                <a:spLocks noChangeArrowheads="1"/>
              </p:cNvSpPr>
              <p:nvPr/>
            </p:nvSpPr>
            <p:spPr bwMode="auto">
              <a:xfrm>
                <a:off x="134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0" name="Rectangle 345"/>
              <p:cNvSpPr>
                <a:spLocks noChangeArrowheads="1"/>
              </p:cNvSpPr>
              <p:nvPr/>
            </p:nvSpPr>
            <p:spPr bwMode="auto">
              <a:xfrm>
                <a:off x="153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1" name="Rectangle 346"/>
              <p:cNvSpPr>
                <a:spLocks noChangeArrowheads="1"/>
              </p:cNvSpPr>
              <p:nvPr/>
            </p:nvSpPr>
            <p:spPr bwMode="auto">
              <a:xfrm>
                <a:off x="172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2" name="Rectangle 347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3" name="Rectangle 348"/>
              <p:cNvSpPr>
                <a:spLocks noChangeArrowheads="1"/>
              </p:cNvSpPr>
              <p:nvPr/>
            </p:nvSpPr>
            <p:spPr bwMode="auto">
              <a:xfrm>
                <a:off x="172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4" name="Rectangle 349"/>
              <p:cNvSpPr>
                <a:spLocks noChangeArrowheads="1"/>
              </p:cNvSpPr>
              <p:nvPr/>
            </p:nvSpPr>
            <p:spPr bwMode="auto">
              <a:xfrm>
                <a:off x="192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5" name="Rectangle 350"/>
              <p:cNvSpPr>
                <a:spLocks noChangeArrowheads="1"/>
              </p:cNvSpPr>
              <p:nvPr/>
            </p:nvSpPr>
            <p:spPr bwMode="auto">
              <a:xfrm>
                <a:off x="57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6" name="Rectangle 351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7" name="Rectangle 352"/>
              <p:cNvSpPr>
                <a:spLocks noChangeArrowheads="1"/>
              </p:cNvSpPr>
              <p:nvPr/>
            </p:nvSpPr>
            <p:spPr bwMode="auto">
              <a:xfrm>
                <a:off x="57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" name="Rectangle 35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9" name="Rectangle 354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0" name="Rectangle 355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1" name="Rectangle 356"/>
              <p:cNvSpPr>
                <a:spLocks noChangeArrowheads="1"/>
              </p:cNvSpPr>
              <p:nvPr/>
            </p:nvSpPr>
            <p:spPr bwMode="auto">
              <a:xfrm>
                <a:off x="96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2" name="Rectangle 357"/>
              <p:cNvSpPr>
                <a:spLocks noChangeArrowheads="1"/>
              </p:cNvSpPr>
              <p:nvPr/>
            </p:nvSpPr>
            <p:spPr bwMode="auto">
              <a:xfrm>
                <a:off x="115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3" name="Rectangle 358"/>
              <p:cNvSpPr>
                <a:spLocks noChangeArrowheads="1"/>
              </p:cNvSpPr>
              <p:nvPr/>
            </p:nvSpPr>
            <p:spPr bwMode="auto">
              <a:xfrm>
                <a:off x="57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4" name="Rectangle 35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5" name="Rectangle 360"/>
              <p:cNvSpPr>
                <a:spLocks noChangeArrowheads="1"/>
              </p:cNvSpPr>
              <p:nvPr/>
            </p:nvSpPr>
            <p:spPr bwMode="auto">
              <a:xfrm>
                <a:off x="57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6" name="Rectangle 361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7" name="Rectangle 362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" name="Rectangle 363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" name="Rectangle 36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0" name="Rectangle 365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1" name="Rectangle 366"/>
              <p:cNvSpPr>
                <a:spLocks noChangeArrowheads="1"/>
              </p:cNvSpPr>
              <p:nvPr/>
            </p:nvSpPr>
            <p:spPr bwMode="auto">
              <a:xfrm>
                <a:off x="134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2" name="Rectangle 367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3" name="Rectangle 36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4" name="Rectangle 369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5" name="Rectangle 370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6" name="Rectangle 371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7" name="Rectangle 372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8" name="Rectangle 373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" name="Rectangle 374"/>
              <p:cNvSpPr>
                <a:spLocks noChangeArrowheads="1"/>
              </p:cNvSpPr>
              <p:nvPr/>
            </p:nvSpPr>
            <p:spPr bwMode="auto">
              <a:xfrm>
                <a:off x="134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0" name="Rectangle 375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1" name="Rectangle 37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2" name="Rectangle 37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3" name="Rectangle 378"/>
              <p:cNvSpPr>
                <a:spLocks noChangeArrowheads="1"/>
              </p:cNvSpPr>
              <p:nvPr/>
            </p:nvSpPr>
            <p:spPr bwMode="auto">
              <a:xfrm>
                <a:off x="172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4" name="Rectangle 37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5" name="Rectangle 380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6" name="Rectangle 381"/>
              <p:cNvSpPr>
                <a:spLocks noChangeArrowheads="1"/>
              </p:cNvSpPr>
              <p:nvPr/>
            </p:nvSpPr>
            <p:spPr bwMode="auto">
              <a:xfrm>
                <a:off x="192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7" name="Rectangle 382"/>
              <p:cNvSpPr>
                <a:spLocks noChangeArrowheads="1"/>
              </p:cNvSpPr>
              <p:nvPr/>
            </p:nvSpPr>
            <p:spPr bwMode="auto">
              <a:xfrm>
                <a:off x="211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8" name="Rectangle 383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" name="Rectangle 38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0" name="Rectangle 385"/>
              <p:cNvSpPr>
                <a:spLocks noChangeArrowheads="1"/>
              </p:cNvSpPr>
              <p:nvPr/>
            </p:nvSpPr>
            <p:spPr bwMode="auto">
              <a:xfrm>
                <a:off x="230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1" name="Rectangle 386"/>
              <p:cNvSpPr>
                <a:spLocks noChangeArrowheads="1"/>
              </p:cNvSpPr>
              <p:nvPr/>
            </p:nvSpPr>
            <p:spPr bwMode="auto">
              <a:xfrm>
                <a:off x="249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2" name="Rectangle 387"/>
              <p:cNvSpPr>
                <a:spLocks noChangeArrowheads="1"/>
              </p:cNvSpPr>
              <p:nvPr/>
            </p:nvSpPr>
            <p:spPr bwMode="auto">
              <a:xfrm>
                <a:off x="2688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3" name="Rectangle 388"/>
              <p:cNvSpPr>
                <a:spLocks noChangeArrowheads="1"/>
              </p:cNvSpPr>
              <p:nvPr/>
            </p:nvSpPr>
            <p:spPr bwMode="auto">
              <a:xfrm>
                <a:off x="249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4" name="Rectangle 389"/>
              <p:cNvSpPr>
                <a:spLocks noChangeArrowheads="1"/>
              </p:cNvSpPr>
              <p:nvPr/>
            </p:nvSpPr>
            <p:spPr bwMode="auto">
              <a:xfrm>
                <a:off x="2688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5" name="Rectangle 390"/>
              <p:cNvSpPr>
                <a:spLocks noChangeArrowheads="1"/>
              </p:cNvSpPr>
              <p:nvPr/>
            </p:nvSpPr>
            <p:spPr bwMode="auto">
              <a:xfrm>
                <a:off x="211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6" name="Rectangle 391"/>
              <p:cNvSpPr>
                <a:spLocks noChangeArrowheads="1"/>
              </p:cNvSpPr>
              <p:nvPr/>
            </p:nvSpPr>
            <p:spPr bwMode="auto">
              <a:xfrm>
                <a:off x="230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7" name="Rectangle 392"/>
              <p:cNvSpPr>
                <a:spLocks noChangeArrowheads="1"/>
              </p:cNvSpPr>
              <p:nvPr/>
            </p:nvSpPr>
            <p:spPr bwMode="auto">
              <a:xfrm>
                <a:off x="211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8" name="Rectangle 393"/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" name="Rectangle 394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" name="Rectangle 395"/>
              <p:cNvSpPr>
                <a:spLocks noChangeArrowheads="1"/>
              </p:cNvSpPr>
              <p:nvPr/>
            </p:nvSpPr>
            <p:spPr bwMode="auto">
              <a:xfrm>
                <a:off x="2688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" name="Rectangle 396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" name="Rectangle 397"/>
              <p:cNvSpPr>
                <a:spLocks noChangeArrowheads="1"/>
              </p:cNvSpPr>
              <p:nvPr/>
            </p:nvSpPr>
            <p:spPr bwMode="auto">
              <a:xfrm>
                <a:off x="2688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" name="Rectangle 398"/>
              <p:cNvSpPr>
                <a:spLocks noChangeArrowheads="1"/>
              </p:cNvSpPr>
              <p:nvPr/>
            </p:nvSpPr>
            <p:spPr bwMode="auto">
              <a:xfrm>
                <a:off x="2880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" name="Rectangle 399"/>
              <p:cNvSpPr>
                <a:spLocks noChangeArrowheads="1"/>
              </p:cNvSpPr>
              <p:nvPr/>
            </p:nvSpPr>
            <p:spPr bwMode="auto">
              <a:xfrm>
                <a:off x="3072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" name="Rectangle 400"/>
              <p:cNvSpPr>
                <a:spLocks noChangeArrowheads="1"/>
              </p:cNvSpPr>
              <p:nvPr/>
            </p:nvSpPr>
            <p:spPr bwMode="auto">
              <a:xfrm>
                <a:off x="2880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6" name="Rectangle 401"/>
              <p:cNvSpPr>
                <a:spLocks noChangeArrowheads="1"/>
              </p:cNvSpPr>
              <p:nvPr/>
            </p:nvSpPr>
            <p:spPr bwMode="auto">
              <a:xfrm>
                <a:off x="3072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7" name="Rectangle 402"/>
              <p:cNvSpPr>
                <a:spLocks noChangeArrowheads="1"/>
              </p:cNvSpPr>
              <p:nvPr/>
            </p:nvSpPr>
            <p:spPr bwMode="auto">
              <a:xfrm>
                <a:off x="3264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8" name="Rectangle 403"/>
              <p:cNvSpPr>
                <a:spLocks noChangeArrowheads="1"/>
              </p:cNvSpPr>
              <p:nvPr/>
            </p:nvSpPr>
            <p:spPr bwMode="auto">
              <a:xfrm>
                <a:off x="3456" y="72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" name="Rectangle 404"/>
              <p:cNvSpPr>
                <a:spLocks noChangeArrowheads="1"/>
              </p:cNvSpPr>
              <p:nvPr/>
            </p:nvSpPr>
            <p:spPr bwMode="auto">
              <a:xfrm>
                <a:off x="3264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0" name="Rectangle 405"/>
              <p:cNvSpPr>
                <a:spLocks noChangeArrowheads="1"/>
              </p:cNvSpPr>
              <p:nvPr/>
            </p:nvSpPr>
            <p:spPr bwMode="auto">
              <a:xfrm>
                <a:off x="3456" y="91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1" name="Rectangle 406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2" name="Rectangle 407"/>
              <p:cNvSpPr>
                <a:spLocks noChangeArrowheads="1"/>
              </p:cNvSpPr>
              <p:nvPr/>
            </p:nvSpPr>
            <p:spPr bwMode="auto">
              <a:xfrm>
                <a:off x="3072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3" name="Rectangle 408"/>
              <p:cNvSpPr>
                <a:spLocks noChangeArrowheads="1"/>
              </p:cNvSpPr>
              <p:nvPr/>
            </p:nvSpPr>
            <p:spPr bwMode="auto">
              <a:xfrm>
                <a:off x="2880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4" name="Rectangle 40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5" name="Rectangle 410"/>
              <p:cNvSpPr>
                <a:spLocks noChangeArrowheads="1"/>
              </p:cNvSpPr>
              <p:nvPr/>
            </p:nvSpPr>
            <p:spPr bwMode="auto">
              <a:xfrm>
                <a:off x="3264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6" name="Rectangle 411"/>
              <p:cNvSpPr>
                <a:spLocks noChangeArrowheads="1"/>
              </p:cNvSpPr>
              <p:nvPr/>
            </p:nvSpPr>
            <p:spPr bwMode="auto">
              <a:xfrm>
                <a:off x="3456" y="110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1" name="Rectangle 41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2" name="Rectangle 413"/>
              <p:cNvSpPr>
                <a:spLocks noChangeArrowheads="1"/>
              </p:cNvSpPr>
              <p:nvPr/>
            </p:nvSpPr>
            <p:spPr bwMode="auto">
              <a:xfrm>
                <a:off x="3456" y="129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" name="Rectangle 414"/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4" name="Rectangle 41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5" name="Rectangle 416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6" name="Rectangle 417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7" name="Rectangle 418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8" name="Rectangle 419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9" name="Rectangle 42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0" name="Rectangle 421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1" name="Rectangle 422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2" name="Rectangle 423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3" name="Rectangle 424"/>
              <p:cNvSpPr>
                <a:spLocks noChangeArrowheads="1"/>
              </p:cNvSpPr>
              <p:nvPr/>
            </p:nvSpPr>
            <p:spPr bwMode="auto">
              <a:xfrm>
                <a:off x="211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4" name="Rectangle 42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5" name="Rectangle 426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6" name="Rectangle 427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7" name="Rectangle 428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8" name="Rectangle 429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39" name="Rectangle 430"/>
              <p:cNvSpPr>
                <a:spLocks noChangeArrowheads="1"/>
              </p:cNvSpPr>
              <p:nvPr/>
            </p:nvSpPr>
            <p:spPr bwMode="auto">
              <a:xfrm>
                <a:off x="288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0" name="Rectangle 431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1" name="Rectangle 432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2" name="Rectangle 433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3" name="Rectangle 434"/>
              <p:cNvSpPr>
                <a:spLocks noChangeArrowheads="1"/>
              </p:cNvSpPr>
              <p:nvPr/>
            </p:nvSpPr>
            <p:spPr bwMode="auto">
              <a:xfrm>
                <a:off x="3264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4" name="Rectangle 435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5" name="Rectangle 43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6" name="Rectangle 437"/>
              <p:cNvSpPr>
                <a:spLocks noChangeArrowheads="1"/>
              </p:cNvSpPr>
              <p:nvPr/>
            </p:nvSpPr>
            <p:spPr bwMode="auto">
              <a:xfrm>
                <a:off x="3456" y="168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7" name="Rectangle 438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8" name="Rectangle 43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49" name="Rectangle 44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0" name="Rectangle 441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1" name="Rectangle 442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2" name="Rectangle 443"/>
              <p:cNvSpPr>
                <a:spLocks noChangeArrowheads="1"/>
              </p:cNvSpPr>
              <p:nvPr/>
            </p:nvSpPr>
            <p:spPr bwMode="auto">
              <a:xfrm>
                <a:off x="3456" y="18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3" name="Rectangle 444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4" name="Rectangle 445"/>
              <p:cNvSpPr>
                <a:spLocks noChangeArrowheads="1"/>
              </p:cNvSpPr>
              <p:nvPr/>
            </p:nvSpPr>
            <p:spPr bwMode="auto">
              <a:xfrm>
                <a:off x="3456" y="206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5" name="Rectangle 446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6" name="Rectangle 44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7" name="Rectangle 44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8" name="Rectangle 449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9" name="Rectangle 450"/>
              <p:cNvSpPr>
                <a:spLocks noChangeArrowheads="1"/>
              </p:cNvSpPr>
              <p:nvPr/>
            </p:nvSpPr>
            <p:spPr bwMode="auto">
              <a:xfrm>
                <a:off x="96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0" name="Rectangle 451"/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1" name="Rectangle 452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2" name="Rectangle 453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3" name="Rectangle 454"/>
              <p:cNvSpPr>
                <a:spLocks noChangeArrowheads="1"/>
              </p:cNvSpPr>
              <p:nvPr/>
            </p:nvSpPr>
            <p:spPr bwMode="auto">
              <a:xfrm>
                <a:off x="57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4" name="Rectangle 45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5" name="Rectangle 456"/>
              <p:cNvSpPr>
                <a:spLocks noChangeArrowheads="1"/>
              </p:cNvSpPr>
              <p:nvPr/>
            </p:nvSpPr>
            <p:spPr bwMode="auto">
              <a:xfrm>
                <a:off x="57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6" name="Rectangle 457"/>
              <p:cNvSpPr>
                <a:spLocks noChangeArrowheads="1"/>
              </p:cNvSpPr>
              <p:nvPr/>
            </p:nvSpPr>
            <p:spPr bwMode="auto">
              <a:xfrm>
                <a:off x="76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7" name="Rectangle 458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8" name="Rectangle 459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9" name="Rectangle 460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0" name="Rectangle 461"/>
              <p:cNvSpPr>
                <a:spLocks noChangeArrowheads="1"/>
              </p:cNvSpPr>
              <p:nvPr/>
            </p:nvSpPr>
            <p:spPr bwMode="auto">
              <a:xfrm>
                <a:off x="115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1" name="Rectangle 462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2" name="Rectangle 46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3" name="Rectangle 464"/>
              <p:cNvSpPr>
                <a:spLocks noChangeArrowheads="1"/>
              </p:cNvSpPr>
              <p:nvPr/>
            </p:nvSpPr>
            <p:spPr bwMode="auto">
              <a:xfrm>
                <a:off x="134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4" name="Rectangle 465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5" name="Rectangle 466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6" name="Rectangle 467"/>
              <p:cNvSpPr>
                <a:spLocks noChangeArrowheads="1"/>
              </p:cNvSpPr>
              <p:nvPr/>
            </p:nvSpPr>
            <p:spPr bwMode="auto">
              <a:xfrm>
                <a:off x="192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7" name="Rectangle 468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" name="Rectangle 469"/>
              <p:cNvSpPr>
                <a:spLocks noChangeArrowheads="1"/>
              </p:cNvSpPr>
              <p:nvPr/>
            </p:nvSpPr>
            <p:spPr bwMode="auto">
              <a:xfrm>
                <a:off x="192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9" name="Rectangle 470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0" name="Rectangle 471"/>
              <p:cNvSpPr>
                <a:spLocks noChangeArrowheads="1"/>
              </p:cNvSpPr>
              <p:nvPr/>
            </p:nvSpPr>
            <p:spPr bwMode="auto">
              <a:xfrm>
                <a:off x="153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1" name="Rectangle 472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2" name="Rectangle 473"/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3" name="Rectangle 474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4" name="Rectangle 475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5" name="Rectangle 476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6" name="Rectangle 477"/>
              <p:cNvSpPr>
                <a:spLocks noChangeArrowheads="1"/>
              </p:cNvSpPr>
              <p:nvPr/>
            </p:nvSpPr>
            <p:spPr bwMode="auto">
              <a:xfrm>
                <a:off x="192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7" name="Rectangle 478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8" name="Rectangle 479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89" name="Rectangle 48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0" name="Rectangle 481"/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1" name="Rectangle 482"/>
              <p:cNvSpPr>
                <a:spLocks noChangeArrowheads="1"/>
              </p:cNvSpPr>
              <p:nvPr/>
            </p:nvSpPr>
            <p:spPr bwMode="auto">
              <a:xfrm>
                <a:off x="96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2" name="Rectangle 483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3" name="Rectangle 4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4" name="Rectangle 485"/>
              <p:cNvSpPr>
                <a:spLocks noChangeArrowheads="1"/>
              </p:cNvSpPr>
              <p:nvPr/>
            </p:nvSpPr>
            <p:spPr bwMode="auto">
              <a:xfrm>
                <a:off x="115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5" name="Rectangle 486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6" name="Rectangle 487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7" name="Rectangle 488"/>
              <p:cNvSpPr>
                <a:spLocks noChangeArrowheads="1"/>
              </p:cNvSpPr>
              <p:nvPr/>
            </p:nvSpPr>
            <p:spPr bwMode="auto">
              <a:xfrm>
                <a:off x="57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8" name="Rectangle 489"/>
              <p:cNvSpPr>
                <a:spLocks noChangeArrowheads="1"/>
              </p:cNvSpPr>
              <p:nvPr/>
            </p:nvSpPr>
            <p:spPr bwMode="auto">
              <a:xfrm>
                <a:off x="76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9" name="Rectangle 490"/>
              <p:cNvSpPr>
                <a:spLocks noChangeArrowheads="1"/>
              </p:cNvSpPr>
              <p:nvPr/>
            </p:nvSpPr>
            <p:spPr bwMode="auto">
              <a:xfrm>
                <a:off x="96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0" name="Rectangle 491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1" name="Rectangle 492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2" name="Rectangle 493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3" name="Rectangle 494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4" name="Rectangle 495"/>
              <p:cNvSpPr>
                <a:spLocks noChangeArrowheads="1"/>
              </p:cNvSpPr>
              <p:nvPr/>
            </p:nvSpPr>
            <p:spPr bwMode="auto">
              <a:xfrm>
                <a:off x="153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5" name="Rectangle 496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6" name="Rectangl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7" name="Rectangle 498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8" name="Rectangle 499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9" name="Rectangle 500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0" name="Rectangle 501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1" name="Rectangle 502"/>
              <p:cNvSpPr>
                <a:spLocks noChangeArrowheads="1"/>
              </p:cNvSpPr>
              <p:nvPr/>
            </p:nvSpPr>
            <p:spPr bwMode="auto">
              <a:xfrm>
                <a:off x="134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2" name="Rectangle 503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3" name="Rectangle 504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4" name="Rectangle 50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5" name="Rectangle 506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6" name="Rectangle 507"/>
              <p:cNvSpPr>
                <a:spLocks noChangeArrowheads="1"/>
              </p:cNvSpPr>
              <p:nvPr/>
            </p:nvSpPr>
            <p:spPr bwMode="auto">
              <a:xfrm>
                <a:off x="192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7" name="Rectangle 508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8" name="Rectangle 509"/>
              <p:cNvSpPr>
                <a:spLocks noChangeArrowheads="1"/>
              </p:cNvSpPr>
              <p:nvPr/>
            </p:nvSpPr>
            <p:spPr bwMode="auto">
              <a:xfrm>
                <a:off x="192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9" name="Rectangle 510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" name="Rectangle 51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" name="Rectangle 512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" name="Rectangle 51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3" name="Rectangle 514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4" name="Rectangle 515"/>
              <p:cNvSpPr>
                <a:spLocks noChangeArrowheads="1"/>
              </p:cNvSpPr>
              <p:nvPr/>
            </p:nvSpPr>
            <p:spPr bwMode="auto">
              <a:xfrm>
                <a:off x="2688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5" name="Rectangle 516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6" name="Rectangle 517"/>
              <p:cNvSpPr>
                <a:spLocks noChangeArrowheads="1"/>
              </p:cNvSpPr>
              <p:nvPr/>
            </p:nvSpPr>
            <p:spPr bwMode="auto">
              <a:xfrm>
                <a:off x="2688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7" name="Rectangle 518"/>
              <p:cNvSpPr>
                <a:spLocks noChangeArrowheads="1"/>
              </p:cNvSpPr>
              <p:nvPr/>
            </p:nvSpPr>
            <p:spPr bwMode="auto">
              <a:xfrm>
                <a:off x="211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8" name="Rectangle 51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9" name="Rectangle 520"/>
              <p:cNvSpPr>
                <a:spLocks noChangeArrowheads="1"/>
              </p:cNvSpPr>
              <p:nvPr/>
            </p:nvSpPr>
            <p:spPr bwMode="auto">
              <a:xfrm>
                <a:off x="211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0" name="Rectangle 52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1" name="Rectangle 522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2" name="Rectangle 523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3" name="Rectangle 524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4" name="Rectangle 525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5" name="Rectangle 526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6" name="Rectangle 527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7" name="Rectangle 528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8" name="Rectangle 529"/>
              <p:cNvSpPr>
                <a:spLocks noChangeArrowheads="1"/>
              </p:cNvSpPr>
              <p:nvPr/>
            </p:nvSpPr>
            <p:spPr bwMode="auto">
              <a:xfrm>
                <a:off x="3072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9" name="Rectangle 530"/>
              <p:cNvSpPr>
                <a:spLocks noChangeArrowheads="1"/>
              </p:cNvSpPr>
              <p:nvPr/>
            </p:nvSpPr>
            <p:spPr bwMode="auto">
              <a:xfrm>
                <a:off x="3264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0" name="Rectangle 531"/>
              <p:cNvSpPr>
                <a:spLocks noChangeArrowheads="1"/>
              </p:cNvSpPr>
              <p:nvPr/>
            </p:nvSpPr>
            <p:spPr bwMode="auto">
              <a:xfrm>
                <a:off x="3456" y="22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1" name="Rectangle 532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2" name="Rectangle 533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3" name="Rectangle 534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4" name="Rectangle 535"/>
              <p:cNvSpPr>
                <a:spLocks noChangeArrowheads="1"/>
              </p:cNvSpPr>
              <p:nvPr/>
            </p:nvSpPr>
            <p:spPr bwMode="auto">
              <a:xfrm>
                <a:off x="3072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5" name="Rectangle 536"/>
              <p:cNvSpPr>
                <a:spLocks noChangeArrowheads="1"/>
              </p:cNvSpPr>
              <p:nvPr/>
            </p:nvSpPr>
            <p:spPr bwMode="auto">
              <a:xfrm>
                <a:off x="2880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6" name="Rectangle 53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7" name="Rectangle 538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8" name="Rectangle 539"/>
              <p:cNvSpPr>
                <a:spLocks noChangeArrowheads="1"/>
              </p:cNvSpPr>
              <p:nvPr/>
            </p:nvSpPr>
            <p:spPr bwMode="auto">
              <a:xfrm>
                <a:off x="3456" y="264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9" name="Rectangle 540"/>
              <p:cNvSpPr>
                <a:spLocks noChangeArrowheads="1"/>
              </p:cNvSpPr>
              <p:nvPr/>
            </p:nvSpPr>
            <p:spPr bwMode="auto">
              <a:xfrm>
                <a:off x="3264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0" name="Rectangle 541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1" name="Rectangle 542"/>
              <p:cNvSpPr>
                <a:spLocks noChangeArrowheads="1"/>
              </p:cNvSpPr>
              <p:nvPr/>
            </p:nvSpPr>
            <p:spPr bwMode="auto">
              <a:xfrm>
                <a:off x="211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2" name="Rectangle 543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3" name="Rectangle 5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4" name="Rectangle 545"/>
              <p:cNvSpPr>
                <a:spLocks noChangeArrowheads="1"/>
              </p:cNvSpPr>
              <p:nvPr/>
            </p:nvSpPr>
            <p:spPr bwMode="auto">
              <a:xfrm>
                <a:off x="230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5" name="Rectangle 546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6" name="Rectangle 547"/>
              <p:cNvSpPr>
                <a:spLocks noChangeArrowheads="1"/>
              </p:cNvSpPr>
              <p:nvPr/>
            </p:nvSpPr>
            <p:spPr bwMode="auto">
              <a:xfrm>
                <a:off x="2688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7" name="Rectangle 548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8" name="Rectangle 5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9" name="Rectangle 550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0" name="Rectangle 551"/>
              <p:cNvSpPr>
                <a:spLocks noChangeArrowheads="1"/>
              </p:cNvSpPr>
              <p:nvPr/>
            </p:nvSpPr>
            <p:spPr bwMode="auto">
              <a:xfrm>
                <a:off x="230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1" name="Rectangle 552"/>
              <p:cNvSpPr>
                <a:spLocks noChangeArrowheads="1"/>
              </p:cNvSpPr>
              <p:nvPr/>
            </p:nvSpPr>
            <p:spPr bwMode="auto">
              <a:xfrm>
                <a:off x="211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2" name="Rectangle 553"/>
              <p:cNvSpPr>
                <a:spLocks noChangeArrowheads="1"/>
              </p:cNvSpPr>
              <p:nvPr/>
            </p:nvSpPr>
            <p:spPr bwMode="auto">
              <a:xfrm>
                <a:off x="230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3" name="Rectangle 554"/>
              <p:cNvSpPr>
                <a:spLocks noChangeArrowheads="1"/>
              </p:cNvSpPr>
              <p:nvPr/>
            </p:nvSpPr>
            <p:spPr bwMode="auto">
              <a:xfrm>
                <a:off x="249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4" name="Rectangle 555"/>
              <p:cNvSpPr>
                <a:spLocks noChangeArrowheads="1"/>
              </p:cNvSpPr>
              <p:nvPr/>
            </p:nvSpPr>
            <p:spPr bwMode="auto">
              <a:xfrm>
                <a:off x="2688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5" name="Rectangle 55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6" name="Rectangle 557"/>
              <p:cNvSpPr>
                <a:spLocks noChangeArrowheads="1"/>
              </p:cNvSpPr>
              <p:nvPr/>
            </p:nvSpPr>
            <p:spPr bwMode="auto">
              <a:xfrm>
                <a:off x="2688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7" name="Rectangle 558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8" name="Rectangle 559"/>
              <p:cNvSpPr>
                <a:spLocks noChangeArrowheads="1"/>
              </p:cNvSpPr>
              <p:nvPr/>
            </p:nvSpPr>
            <p:spPr bwMode="auto">
              <a:xfrm>
                <a:off x="3072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9" name="Rectangle 560"/>
              <p:cNvSpPr>
                <a:spLocks noChangeArrowheads="1"/>
              </p:cNvSpPr>
              <p:nvPr/>
            </p:nvSpPr>
            <p:spPr bwMode="auto">
              <a:xfrm>
                <a:off x="2880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0" name="Rectangle 561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1" name="Rectangle 56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2" name="Rectangle 563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3" name="Rectangle 5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4" name="Rectangle 565"/>
              <p:cNvSpPr>
                <a:spLocks noChangeArrowheads="1"/>
              </p:cNvSpPr>
              <p:nvPr/>
            </p:nvSpPr>
            <p:spPr bwMode="auto">
              <a:xfrm>
                <a:off x="3456" y="321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5" name="Rectangle 566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6" name="Rectangle 567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7" name="Rectangle 568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8" name="Rectangle 569"/>
              <p:cNvSpPr>
                <a:spLocks noChangeArrowheads="1"/>
              </p:cNvSpPr>
              <p:nvPr/>
            </p:nvSpPr>
            <p:spPr bwMode="auto">
              <a:xfrm>
                <a:off x="3072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9" name="Rectangle 570"/>
              <p:cNvSpPr>
                <a:spLocks noChangeArrowheads="1"/>
              </p:cNvSpPr>
              <p:nvPr/>
            </p:nvSpPr>
            <p:spPr bwMode="auto">
              <a:xfrm>
                <a:off x="3264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0" name="Rectangle 571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1" name="Rectangle 572"/>
              <p:cNvSpPr>
                <a:spLocks noChangeArrowheads="1"/>
              </p:cNvSpPr>
              <p:nvPr/>
            </p:nvSpPr>
            <p:spPr bwMode="auto">
              <a:xfrm>
                <a:off x="3264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2" name="Rectangle 573"/>
              <p:cNvSpPr>
                <a:spLocks noChangeArrowheads="1"/>
              </p:cNvSpPr>
              <p:nvPr/>
            </p:nvSpPr>
            <p:spPr bwMode="auto">
              <a:xfrm>
                <a:off x="3456" y="36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0" name="Line 574"/>
            <p:cNvSpPr>
              <a:spLocks noChangeShapeType="1"/>
            </p:cNvSpPr>
            <p:nvPr/>
          </p:nvSpPr>
          <p:spPr bwMode="auto">
            <a:xfrm>
              <a:off x="1338" y="2521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1" name="Text Box 575"/>
            <p:cNvSpPr txBox="1">
              <a:spLocks noChangeArrowheads="1"/>
            </p:cNvSpPr>
            <p:nvPr/>
          </p:nvSpPr>
          <p:spPr bwMode="auto">
            <a:xfrm>
              <a:off x="2648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</a:t>
              </a:r>
              <a:endParaRPr lang="en-GB" sz="1600"/>
            </a:p>
          </p:txBody>
        </p:sp>
        <p:sp>
          <p:nvSpPr>
            <p:cNvPr id="302" name="Text Box 576"/>
            <p:cNvSpPr txBox="1">
              <a:spLocks noChangeArrowheads="1"/>
            </p:cNvSpPr>
            <p:nvPr/>
          </p:nvSpPr>
          <p:spPr bwMode="auto">
            <a:xfrm>
              <a:off x="2877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303" name="Text Box 577"/>
            <p:cNvSpPr txBox="1">
              <a:spLocks noChangeArrowheads="1"/>
            </p:cNvSpPr>
            <p:nvPr/>
          </p:nvSpPr>
          <p:spPr bwMode="auto">
            <a:xfrm>
              <a:off x="3059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304" name="Text Box 578"/>
            <p:cNvSpPr txBox="1">
              <a:spLocks noChangeArrowheads="1"/>
            </p:cNvSpPr>
            <p:nvPr/>
          </p:nvSpPr>
          <p:spPr bwMode="auto">
            <a:xfrm>
              <a:off x="3240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305" name="Text Box 579"/>
            <p:cNvSpPr txBox="1">
              <a:spLocks noChangeArrowheads="1"/>
            </p:cNvSpPr>
            <p:nvPr/>
          </p:nvSpPr>
          <p:spPr bwMode="auto">
            <a:xfrm>
              <a:off x="3422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306" name="Text Box 580"/>
            <p:cNvSpPr txBox="1">
              <a:spLocks noChangeArrowheads="1"/>
            </p:cNvSpPr>
            <p:nvPr/>
          </p:nvSpPr>
          <p:spPr bwMode="auto">
            <a:xfrm>
              <a:off x="3603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307" name="Text Box 581"/>
            <p:cNvSpPr txBox="1">
              <a:spLocks noChangeArrowheads="1"/>
            </p:cNvSpPr>
            <p:nvPr/>
          </p:nvSpPr>
          <p:spPr bwMode="auto">
            <a:xfrm>
              <a:off x="3784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308" name="Text Box 582"/>
            <p:cNvSpPr txBox="1">
              <a:spLocks noChangeArrowheads="1"/>
            </p:cNvSpPr>
            <p:nvPr/>
          </p:nvSpPr>
          <p:spPr bwMode="auto">
            <a:xfrm>
              <a:off x="3965" y="24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309" name="Text Box 583"/>
            <p:cNvSpPr txBox="1">
              <a:spLocks noChangeArrowheads="1"/>
            </p:cNvSpPr>
            <p:nvPr/>
          </p:nvSpPr>
          <p:spPr bwMode="auto">
            <a:xfrm>
              <a:off x="2479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310" name="Text Box 584"/>
            <p:cNvSpPr txBox="1">
              <a:spLocks noChangeArrowheads="1"/>
            </p:cNvSpPr>
            <p:nvPr/>
          </p:nvSpPr>
          <p:spPr bwMode="auto">
            <a:xfrm>
              <a:off x="2297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311" name="Text Box 585"/>
            <p:cNvSpPr txBox="1">
              <a:spLocks noChangeArrowheads="1"/>
            </p:cNvSpPr>
            <p:nvPr/>
          </p:nvSpPr>
          <p:spPr bwMode="auto">
            <a:xfrm>
              <a:off x="2116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312" name="Text Box 586"/>
            <p:cNvSpPr txBox="1">
              <a:spLocks noChangeArrowheads="1"/>
            </p:cNvSpPr>
            <p:nvPr/>
          </p:nvSpPr>
          <p:spPr bwMode="auto">
            <a:xfrm>
              <a:off x="1935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313" name="Text Box 587"/>
            <p:cNvSpPr txBox="1">
              <a:spLocks noChangeArrowheads="1"/>
            </p:cNvSpPr>
            <p:nvPr/>
          </p:nvSpPr>
          <p:spPr bwMode="auto">
            <a:xfrm>
              <a:off x="1754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314" name="Text Box 588"/>
            <p:cNvSpPr txBox="1">
              <a:spLocks noChangeArrowheads="1"/>
            </p:cNvSpPr>
            <p:nvPr/>
          </p:nvSpPr>
          <p:spPr bwMode="auto">
            <a:xfrm>
              <a:off x="1572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315" name="Text Box 589"/>
            <p:cNvSpPr txBox="1">
              <a:spLocks noChangeArrowheads="1"/>
            </p:cNvSpPr>
            <p:nvPr/>
          </p:nvSpPr>
          <p:spPr bwMode="auto">
            <a:xfrm>
              <a:off x="1391" y="2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316" name="Text Box 590"/>
            <p:cNvSpPr txBox="1">
              <a:spLocks noChangeArrowheads="1"/>
            </p:cNvSpPr>
            <p:nvPr/>
          </p:nvSpPr>
          <p:spPr bwMode="auto">
            <a:xfrm>
              <a:off x="2633" y="223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  <a:endParaRPr lang="en-GB" sz="1600"/>
            </a:p>
          </p:txBody>
        </p:sp>
        <p:sp>
          <p:nvSpPr>
            <p:cNvPr id="317" name="Text Box 591"/>
            <p:cNvSpPr txBox="1">
              <a:spLocks noChangeArrowheads="1"/>
            </p:cNvSpPr>
            <p:nvPr/>
          </p:nvSpPr>
          <p:spPr bwMode="auto">
            <a:xfrm>
              <a:off x="2633" y="205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en-GB" sz="1600"/>
            </a:p>
          </p:txBody>
        </p:sp>
        <p:sp>
          <p:nvSpPr>
            <p:cNvPr id="318" name="Text Box 592"/>
            <p:cNvSpPr txBox="1">
              <a:spLocks noChangeArrowheads="1"/>
            </p:cNvSpPr>
            <p:nvPr/>
          </p:nvSpPr>
          <p:spPr bwMode="auto">
            <a:xfrm>
              <a:off x="2633" y="1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  <a:endParaRPr lang="en-GB" sz="1600"/>
            </a:p>
          </p:txBody>
        </p:sp>
        <p:sp>
          <p:nvSpPr>
            <p:cNvPr id="319" name="Text Box 593"/>
            <p:cNvSpPr txBox="1">
              <a:spLocks noChangeArrowheads="1"/>
            </p:cNvSpPr>
            <p:nvPr/>
          </p:nvSpPr>
          <p:spPr bwMode="auto">
            <a:xfrm>
              <a:off x="2633" y="169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4</a:t>
              </a:r>
              <a:endParaRPr lang="en-GB" sz="1600"/>
            </a:p>
          </p:txBody>
        </p:sp>
        <p:sp>
          <p:nvSpPr>
            <p:cNvPr id="320" name="Text Box 594"/>
            <p:cNvSpPr txBox="1">
              <a:spLocks noChangeArrowheads="1"/>
            </p:cNvSpPr>
            <p:nvPr/>
          </p:nvSpPr>
          <p:spPr bwMode="auto">
            <a:xfrm>
              <a:off x="2633" y="150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5</a:t>
              </a:r>
              <a:endParaRPr lang="en-GB" sz="1600"/>
            </a:p>
          </p:txBody>
        </p:sp>
        <p:sp>
          <p:nvSpPr>
            <p:cNvPr id="321" name="Text Box 595"/>
            <p:cNvSpPr txBox="1">
              <a:spLocks noChangeArrowheads="1"/>
            </p:cNvSpPr>
            <p:nvPr/>
          </p:nvSpPr>
          <p:spPr bwMode="auto">
            <a:xfrm>
              <a:off x="2633" y="1327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6</a:t>
              </a:r>
              <a:endParaRPr lang="en-GB" sz="1600"/>
            </a:p>
          </p:txBody>
        </p:sp>
        <p:sp>
          <p:nvSpPr>
            <p:cNvPr id="322" name="Text Box 596"/>
            <p:cNvSpPr txBox="1">
              <a:spLocks noChangeArrowheads="1"/>
            </p:cNvSpPr>
            <p:nvPr/>
          </p:nvSpPr>
          <p:spPr bwMode="auto">
            <a:xfrm>
              <a:off x="2633" y="114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7</a:t>
              </a:r>
              <a:endParaRPr lang="en-GB" sz="1600"/>
            </a:p>
          </p:txBody>
        </p:sp>
        <p:sp>
          <p:nvSpPr>
            <p:cNvPr id="323" name="Text Box 597"/>
            <p:cNvSpPr txBox="1">
              <a:spLocks noChangeArrowheads="1"/>
            </p:cNvSpPr>
            <p:nvPr/>
          </p:nvSpPr>
          <p:spPr bwMode="auto">
            <a:xfrm>
              <a:off x="2562" y="27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–2</a:t>
              </a:r>
              <a:endParaRPr lang="en-GB" sz="1600"/>
            </a:p>
          </p:txBody>
        </p:sp>
        <p:sp>
          <p:nvSpPr>
            <p:cNvPr id="324" name="Text Box 598"/>
            <p:cNvSpPr txBox="1">
              <a:spLocks noChangeArrowheads="1"/>
            </p:cNvSpPr>
            <p:nvPr/>
          </p:nvSpPr>
          <p:spPr bwMode="auto">
            <a:xfrm>
              <a:off x="2562" y="314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–4</a:t>
              </a:r>
              <a:endParaRPr lang="en-GB" sz="1600"/>
            </a:p>
          </p:txBody>
        </p:sp>
        <p:sp>
          <p:nvSpPr>
            <p:cNvPr id="325" name="Text Box 599"/>
            <p:cNvSpPr txBox="1">
              <a:spLocks noChangeArrowheads="1"/>
            </p:cNvSpPr>
            <p:nvPr/>
          </p:nvSpPr>
          <p:spPr bwMode="auto">
            <a:xfrm>
              <a:off x="2562" y="350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–6</a:t>
              </a:r>
              <a:endParaRPr lang="en-GB" sz="1600"/>
            </a:p>
          </p:txBody>
        </p:sp>
        <p:sp>
          <p:nvSpPr>
            <p:cNvPr id="326" name="Text Box 600"/>
            <p:cNvSpPr txBox="1">
              <a:spLocks noChangeArrowheads="1"/>
            </p:cNvSpPr>
            <p:nvPr/>
          </p:nvSpPr>
          <p:spPr bwMode="auto">
            <a:xfrm>
              <a:off x="2562" y="296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–3</a:t>
              </a:r>
              <a:endParaRPr lang="en-GB" sz="1600"/>
            </a:p>
          </p:txBody>
        </p:sp>
        <p:sp>
          <p:nvSpPr>
            <p:cNvPr id="327" name="Text Box 601"/>
            <p:cNvSpPr txBox="1">
              <a:spLocks noChangeArrowheads="1"/>
            </p:cNvSpPr>
            <p:nvPr/>
          </p:nvSpPr>
          <p:spPr bwMode="auto">
            <a:xfrm>
              <a:off x="2562" y="332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–5</a:t>
              </a:r>
              <a:endParaRPr lang="en-GB" sz="1600"/>
            </a:p>
          </p:txBody>
        </p:sp>
        <p:sp>
          <p:nvSpPr>
            <p:cNvPr id="328" name="Text Box 602"/>
            <p:cNvSpPr txBox="1">
              <a:spLocks noChangeArrowheads="1"/>
            </p:cNvSpPr>
            <p:nvPr/>
          </p:nvSpPr>
          <p:spPr bwMode="auto">
            <a:xfrm>
              <a:off x="2562" y="368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–7</a:t>
              </a:r>
              <a:endParaRPr lang="en-GB" sz="1600"/>
            </a:p>
          </p:txBody>
        </p:sp>
        <p:sp>
          <p:nvSpPr>
            <p:cNvPr id="329" name="Line 603"/>
            <p:cNvSpPr>
              <a:spLocks noChangeShapeType="1"/>
            </p:cNvSpPr>
            <p:nvPr/>
          </p:nvSpPr>
          <p:spPr bwMode="auto">
            <a:xfrm rot="-5400000">
              <a:off x="1337" y="2522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" name="Text Box 604"/>
            <p:cNvSpPr txBox="1">
              <a:spLocks noChangeArrowheads="1"/>
            </p:cNvSpPr>
            <p:nvPr/>
          </p:nvSpPr>
          <p:spPr bwMode="auto">
            <a:xfrm>
              <a:off x="2562" y="259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–1</a:t>
              </a:r>
              <a:endParaRPr lang="en-GB" sz="1600"/>
            </a:p>
          </p:txBody>
        </p:sp>
        <p:sp>
          <p:nvSpPr>
            <p:cNvPr id="331" name="Text Box 605"/>
            <p:cNvSpPr txBox="1">
              <a:spLocks noChangeArrowheads="1"/>
            </p:cNvSpPr>
            <p:nvPr/>
          </p:nvSpPr>
          <p:spPr bwMode="auto">
            <a:xfrm>
              <a:off x="4080" y="24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32" name="Text Box 606"/>
            <p:cNvSpPr txBox="1">
              <a:spLocks noChangeArrowheads="1"/>
            </p:cNvSpPr>
            <p:nvPr/>
          </p:nvSpPr>
          <p:spPr bwMode="auto">
            <a:xfrm>
              <a:off x="2544" y="100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b="1" i="1">
                  <a:latin typeface="Times New Roman" pitchFamily="18" charset="0"/>
                </a:rPr>
                <a:t>y</a:t>
              </a: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492426"/>
              </p:ext>
            </p:extLst>
          </p:nvPr>
        </p:nvGraphicFramePr>
        <p:xfrm>
          <a:off x="6300192" y="2201141"/>
          <a:ext cx="2448270" cy="76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45"/>
                <a:gridCol w="408045"/>
                <a:gridCol w="408045"/>
                <a:gridCol w="408045"/>
                <a:gridCol w="408045"/>
                <a:gridCol w="408045"/>
              </a:tblGrid>
              <a:tr h="38020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85" name="Table 8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64498"/>
              </p:ext>
            </p:extLst>
          </p:nvPr>
        </p:nvGraphicFramePr>
        <p:xfrm>
          <a:off x="6306685" y="3976760"/>
          <a:ext cx="2448270" cy="76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45"/>
                <a:gridCol w="408045"/>
                <a:gridCol w="408045"/>
                <a:gridCol w="408045"/>
                <a:gridCol w="408045"/>
                <a:gridCol w="408045"/>
              </a:tblGrid>
              <a:tr h="38020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72200" y="178414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  <a:r>
              <a:rPr lang="en-GB" dirty="0" smtClean="0"/>
              <a:t> = x + 1</a:t>
            </a:r>
            <a:endParaRPr lang="en-GB" dirty="0"/>
          </a:p>
        </p:txBody>
      </p:sp>
      <p:sp>
        <p:nvSpPr>
          <p:cNvPr id="886" name="TextBox 885"/>
          <p:cNvSpPr txBox="1"/>
          <p:nvPr/>
        </p:nvSpPr>
        <p:spPr>
          <a:xfrm>
            <a:off x="6389825" y="351373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  <a:r>
              <a:rPr lang="en-GB" dirty="0" smtClean="0"/>
              <a:t> = 2x</a:t>
            </a:r>
            <a:endParaRPr lang="en-GB" dirty="0"/>
          </a:p>
        </p:txBody>
      </p:sp>
      <p:sp>
        <p:nvSpPr>
          <p:cNvPr id="427" name="Rectangle 4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6" name="Text Box 6"/>
          <p:cNvSpPr txBox="1">
            <a:spLocks noChangeArrowheads="1"/>
          </p:cNvSpPr>
          <p:nvPr/>
        </p:nvSpPr>
        <p:spPr bwMode="auto">
          <a:xfrm>
            <a:off x="1563423" y="188640"/>
            <a:ext cx="4676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 smtClean="0"/>
              <a:t>Draw </a:t>
            </a:r>
            <a:r>
              <a:rPr lang="en-GB" dirty="0"/>
              <a:t>a graph of 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dirty="0"/>
              <a:t> = 2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/>
              <a:t> + 5</a:t>
            </a:r>
            <a:r>
              <a:rPr lang="en-GB" dirty="0"/>
              <a:t>:</a:t>
            </a:r>
          </a:p>
        </p:txBody>
      </p:sp>
      <p:grpSp>
        <p:nvGrpSpPr>
          <p:cNvPr id="440350" name="Group 30"/>
          <p:cNvGrpSpPr>
            <a:grpSpLocks/>
          </p:cNvGrpSpPr>
          <p:nvPr/>
        </p:nvGrpSpPr>
        <p:grpSpPr bwMode="auto">
          <a:xfrm>
            <a:off x="4509313" y="1933823"/>
            <a:ext cx="3634904" cy="4806271"/>
            <a:chOff x="960" y="720"/>
            <a:chExt cx="1152" cy="1440"/>
          </a:xfrm>
        </p:grpSpPr>
        <p:sp>
          <p:nvSpPr>
            <p:cNvPr id="440351" name="Rectangle 31"/>
            <p:cNvSpPr>
              <a:spLocks noChangeArrowheads="1"/>
            </p:cNvSpPr>
            <p:nvPr/>
          </p:nvSpPr>
          <p:spPr bwMode="auto">
            <a:xfrm>
              <a:off x="96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2" name="Rectangle 32"/>
            <p:cNvSpPr>
              <a:spLocks noChangeArrowheads="1"/>
            </p:cNvSpPr>
            <p:nvPr/>
          </p:nvSpPr>
          <p:spPr bwMode="auto">
            <a:xfrm>
              <a:off x="105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3" name="Rectangle 33"/>
            <p:cNvSpPr>
              <a:spLocks noChangeArrowheads="1"/>
            </p:cNvSpPr>
            <p:nvPr/>
          </p:nvSpPr>
          <p:spPr bwMode="auto">
            <a:xfrm>
              <a:off x="115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4" name="Rectangle 34"/>
            <p:cNvSpPr>
              <a:spLocks noChangeArrowheads="1"/>
            </p:cNvSpPr>
            <p:nvPr/>
          </p:nvSpPr>
          <p:spPr bwMode="auto">
            <a:xfrm>
              <a:off x="124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5" name="Rectangle 35"/>
            <p:cNvSpPr>
              <a:spLocks noChangeArrowheads="1"/>
            </p:cNvSpPr>
            <p:nvPr/>
          </p:nvSpPr>
          <p:spPr bwMode="auto">
            <a:xfrm>
              <a:off x="134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6" name="Rectangle 36"/>
            <p:cNvSpPr>
              <a:spLocks noChangeArrowheads="1"/>
            </p:cNvSpPr>
            <p:nvPr/>
          </p:nvSpPr>
          <p:spPr bwMode="auto">
            <a:xfrm>
              <a:off x="144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7" name="Rectangle 37"/>
            <p:cNvSpPr>
              <a:spLocks noChangeArrowheads="1"/>
            </p:cNvSpPr>
            <p:nvPr/>
          </p:nvSpPr>
          <p:spPr bwMode="auto">
            <a:xfrm>
              <a:off x="96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105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115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124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134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144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96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4" name="Rectangle 44"/>
            <p:cNvSpPr>
              <a:spLocks noChangeArrowheads="1"/>
            </p:cNvSpPr>
            <p:nvPr/>
          </p:nvSpPr>
          <p:spPr bwMode="auto">
            <a:xfrm>
              <a:off x="105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5" name="Rectangle 45"/>
            <p:cNvSpPr>
              <a:spLocks noChangeArrowheads="1"/>
            </p:cNvSpPr>
            <p:nvPr/>
          </p:nvSpPr>
          <p:spPr bwMode="auto">
            <a:xfrm>
              <a:off x="115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6" name="Rectangle 46"/>
            <p:cNvSpPr>
              <a:spLocks noChangeArrowheads="1"/>
            </p:cNvSpPr>
            <p:nvPr/>
          </p:nvSpPr>
          <p:spPr bwMode="auto">
            <a:xfrm>
              <a:off x="124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7" name="Rectangle 47"/>
            <p:cNvSpPr>
              <a:spLocks noChangeArrowheads="1"/>
            </p:cNvSpPr>
            <p:nvPr/>
          </p:nvSpPr>
          <p:spPr bwMode="auto">
            <a:xfrm>
              <a:off x="134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8" name="Rectangle 48"/>
            <p:cNvSpPr>
              <a:spLocks noChangeArrowheads="1"/>
            </p:cNvSpPr>
            <p:nvPr/>
          </p:nvSpPr>
          <p:spPr bwMode="auto">
            <a:xfrm>
              <a:off x="144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69" name="Rectangle 49"/>
            <p:cNvSpPr>
              <a:spLocks noChangeArrowheads="1"/>
            </p:cNvSpPr>
            <p:nvPr/>
          </p:nvSpPr>
          <p:spPr bwMode="auto">
            <a:xfrm>
              <a:off x="96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0" name="Rectangle 50"/>
            <p:cNvSpPr>
              <a:spLocks noChangeArrowheads="1"/>
            </p:cNvSpPr>
            <p:nvPr/>
          </p:nvSpPr>
          <p:spPr bwMode="auto">
            <a:xfrm>
              <a:off x="105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1" name="Rectangle 51"/>
            <p:cNvSpPr>
              <a:spLocks noChangeArrowheads="1"/>
            </p:cNvSpPr>
            <p:nvPr/>
          </p:nvSpPr>
          <p:spPr bwMode="auto">
            <a:xfrm>
              <a:off x="115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2" name="Rectangle 52"/>
            <p:cNvSpPr>
              <a:spLocks noChangeArrowheads="1"/>
            </p:cNvSpPr>
            <p:nvPr/>
          </p:nvSpPr>
          <p:spPr bwMode="auto">
            <a:xfrm>
              <a:off x="124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3" name="Rectangle 53"/>
            <p:cNvSpPr>
              <a:spLocks noChangeArrowheads="1"/>
            </p:cNvSpPr>
            <p:nvPr/>
          </p:nvSpPr>
          <p:spPr bwMode="auto">
            <a:xfrm>
              <a:off x="134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4" name="Rectangle 54"/>
            <p:cNvSpPr>
              <a:spLocks noChangeArrowheads="1"/>
            </p:cNvSpPr>
            <p:nvPr/>
          </p:nvSpPr>
          <p:spPr bwMode="auto">
            <a:xfrm>
              <a:off x="144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5" name="Rectangle 55"/>
            <p:cNvSpPr>
              <a:spLocks noChangeArrowheads="1"/>
            </p:cNvSpPr>
            <p:nvPr/>
          </p:nvSpPr>
          <p:spPr bwMode="auto">
            <a:xfrm>
              <a:off x="96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6" name="Rectangle 56"/>
            <p:cNvSpPr>
              <a:spLocks noChangeArrowheads="1"/>
            </p:cNvSpPr>
            <p:nvPr/>
          </p:nvSpPr>
          <p:spPr bwMode="auto">
            <a:xfrm>
              <a:off x="105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7" name="Rectangle 57"/>
            <p:cNvSpPr>
              <a:spLocks noChangeArrowheads="1"/>
            </p:cNvSpPr>
            <p:nvPr/>
          </p:nvSpPr>
          <p:spPr bwMode="auto">
            <a:xfrm>
              <a:off x="115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8" name="Rectangle 58"/>
            <p:cNvSpPr>
              <a:spLocks noChangeArrowheads="1"/>
            </p:cNvSpPr>
            <p:nvPr/>
          </p:nvSpPr>
          <p:spPr bwMode="auto">
            <a:xfrm>
              <a:off x="124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79" name="Rectangle 59"/>
            <p:cNvSpPr>
              <a:spLocks noChangeArrowheads="1"/>
            </p:cNvSpPr>
            <p:nvPr/>
          </p:nvSpPr>
          <p:spPr bwMode="auto">
            <a:xfrm>
              <a:off x="134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0" name="Rectangle 60"/>
            <p:cNvSpPr>
              <a:spLocks noChangeArrowheads="1"/>
            </p:cNvSpPr>
            <p:nvPr/>
          </p:nvSpPr>
          <p:spPr bwMode="auto">
            <a:xfrm>
              <a:off x="144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1" name="Rectangle 61"/>
            <p:cNvSpPr>
              <a:spLocks noChangeArrowheads="1"/>
            </p:cNvSpPr>
            <p:nvPr/>
          </p:nvSpPr>
          <p:spPr bwMode="auto">
            <a:xfrm>
              <a:off x="96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2" name="Rectangle 62"/>
            <p:cNvSpPr>
              <a:spLocks noChangeArrowheads="1"/>
            </p:cNvSpPr>
            <p:nvPr/>
          </p:nvSpPr>
          <p:spPr bwMode="auto">
            <a:xfrm>
              <a:off x="105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3" name="Rectangle 63"/>
            <p:cNvSpPr>
              <a:spLocks noChangeArrowheads="1"/>
            </p:cNvSpPr>
            <p:nvPr/>
          </p:nvSpPr>
          <p:spPr bwMode="auto">
            <a:xfrm>
              <a:off x="115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4" name="Rectangle 64"/>
            <p:cNvSpPr>
              <a:spLocks noChangeArrowheads="1"/>
            </p:cNvSpPr>
            <p:nvPr/>
          </p:nvSpPr>
          <p:spPr bwMode="auto">
            <a:xfrm>
              <a:off x="124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5" name="Rectangle 65"/>
            <p:cNvSpPr>
              <a:spLocks noChangeArrowheads="1"/>
            </p:cNvSpPr>
            <p:nvPr/>
          </p:nvSpPr>
          <p:spPr bwMode="auto">
            <a:xfrm>
              <a:off x="134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6" name="Rectangle 66"/>
            <p:cNvSpPr>
              <a:spLocks noChangeArrowheads="1"/>
            </p:cNvSpPr>
            <p:nvPr/>
          </p:nvSpPr>
          <p:spPr bwMode="auto">
            <a:xfrm>
              <a:off x="144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7" name="Rectangle 67"/>
            <p:cNvSpPr>
              <a:spLocks noChangeArrowheads="1"/>
            </p:cNvSpPr>
            <p:nvPr/>
          </p:nvSpPr>
          <p:spPr bwMode="auto">
            <a:xfrm>
              <a:off x="153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8" name="Rectangle 68"/>
            <p:cNvSpPr>
              <a:spLocks noChangeArrowheads="1"/>
            </p:cNvSpPr>
            <p:nvPr/>
          </p:nvSpPr>
          <p:spPr bwMode="auto">
            <a:xfrm>
              <a:off x="1632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9" name="Rectangle 69"/>
            <p:cNvSpPr>
              <a:spLocks noChangeArrowheads="1"/>
            </p:cNvSpPr>
            <p:nvPr/>
          </p:nvSpPr>
          <p:spPr bwMode="auto">
            <a:xfrm>
              <a:off x="172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0" name="Rectangle 70"/>
            <p:cNvSpPr>
              <a:spLocks noChangeArrowheads="1"/>
            </p:cNvSpPr>
            <p:nvPr/>
          </p:nvSpPr>
          <p:spPr bwMode="auto">
            <a:xfrm>
              <a:off x="182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1" name="Rectangle 71"/>
            <p:cNvSpPr>
              <a:spLocks noChangeArrowheads="1"/>
            </p:cNvSpPr>
            <p:nvPr/>
          </p:nvSpPr>
          <p:spPr bwMode="auto">
            <a:xfrm>
              <a:off x="192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2" name="Rectangle 72"/>
            <p:cNvSpPr>
              <a:spLocks noChangeArrowheads="1"/>
            </p:cNvSpPr>
            <p:nvPr/>
          </p:nvSpPr>
          <p:spPr bwMode="auto">
            <a:xfrm>
              <a:off x="201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3" name="Rectangle 73"/>
            <p:cNvSpPr>
              <a:spLocks noChangeArrowheads="1"/>
            </p:cNvSpPr>
            <p:nvPr/>
          </p:nvSpPr>
          <p:spPr bwMode="auto">
            <a:xfrm>
              <a:off x="153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4" name="Rectangle 74"/>
            <p:cNvSpPr>
              <a:spLocks noChangeArrowheads="1"/>
            </p:cNvSpPr>
            <p:nvPr/>
          </p:nvSpPr>
          <p:spPr bwMode="auto">
            <a:xfrm>
              <a:off x="1632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5" name="Rectangle 75"/>
            <p:cNvSpPr>
              <a:spLocks noChangeArrowheads="1"/>
            </p:cNvSpPr>
            <p:nvPr/>
          </p:nvSpPr>
          <p:spPr bwMode="auto">
            <a:xfrm>
              <a:off x="172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6" name="Rectangle 76"/>
            <p:cNvSpPr>
              <a:spLocks noChangeArrowheads="1"/>
            </p:cNvSpPr>
            <p:nvPr/>
          </p:nvSpPr>
          <p:spPr bwMode="auto">
            <a:xfrm>
              <a:off x="182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7" name="Rectangle 77"/>
            <p:cNvSpPr>
              <a:spLocks noChangeArrowheads="1"/>
            </p:cNvSpPr>
            <p:nvPr/>
          </p:nvSpPr>
          <p:spPr bwMode="auto">
            <a:xfrm>
              <a:off x="192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8" name="Rectangle 78"/>
            <p:cNvSpPr>
              <a:spLocks noChangeArrowheads="1"/>
            </p:cNvSpPr>
            <p:nvPr/>
          </p:nvSpPr>
          <p:spPr bwMode="auto">
            <a:xfrm>
              <a:off x="201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99" name="Rectangle 79"/>
            <p:cNvSpPr>
              <a:spLocks noChangeArrowheads="1"/>
            </p:cNvSpPr>
            <p:nvPr/>
          </p:nvSpPr>
          <p:spPr bwMode="auto">
            <a:xfrm>
              <a:off x="153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0" name="Rectangle 80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1" name="Rectangle 81"/>
            <p:cNvSpPr>
              <a:spLocks noChangeArrowheads="1"/>
            </p:cNvSpPr>
            <p:nvPr/>
          </p:nvSpPr>
          <p:spPr bwMode="auto">
            <a:xfrm>
              <a:off x="172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2" name="Rectangle 82"/>
            <p:cNvSpPr>
              <a:spLocks noChangeArrowheads="1"/>
            </p:cNvSpPr>
            <p:nvPr/>
          </p:nvSpPr>
          <p:spPr bwMode="auto">
            <a:xfrm>
              <a:off x="182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3" name="Rectangle 83"/>
            <p:cNvSpPr>
              <a:spLocks noChangeArrowheads="1"/>
            </p:cNvSpPr>
            <p:nvPr/>
          </p:nvSpPr>
          <p:spPr bwMode="auto">
            <a:xfrm>
              <a:off x="192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4" name="Rectangle 84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5" name="Rectangle 85"/>
            <p:cNvSpPr>
              <a:spLocks noChangeArrowheads="1"/>
            </p:cNvSpPr>
            <p:nvPr/>
          </p:nvSpPr>
          <p:spPr bwMode="auto">
            <a:xfrm>
              <a:off x="153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6" name="Rectangle 86"/>
            <p:cNvSpPr>
              <a:spLocks noChangeArrowheads="1"/>
            </p:cNvSpPr>
            <p:nvPr/>
          </p:nvSpPr>
          <p:spPr bwMode="auto">
            <a:xfrm>
              <a:off x="1632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7" name="Rectangle 87"/>
            <p:cNvSpPr>
              <a:spLocks noChangeArrowheads="1"/>
            </p:cNvSpPr>
            <p:nvPr/>
          </p:nvSpPr>
          <p:spPr bwMode="auto">
            <a:xfrm>
              <a:off x="1728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8" name="Rectangle 88"/>
            <p:cNvSpPr>
              <a:spLocks noChangeArrowheads="1"/>
            </p:cNvSpPr>
            <p:nvPr/>
          </p:nvSpPr>
          <p:spPr bwMode="auto">
            <a:xfrm>
              <a:off x="1824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09" name="Rectangle 89"/>
            <p:cNvSpPr>
              <a:spLocks noChangeArrowheads="1"/>
            </p:cNvSpPr>
            <p:nvPr/>
          </p:nvSpPr>
          <p:spPr bwMode="auto">
            <a:xfrm>
              <a:off x="1920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0" name="Rectangle 90"/>
            <p:cNvSpPr>
              <a:spLocks noChangeArrowheads="1"/>
            </p:cNvSpPr>
            <p:nvPr/>
          </p:nvSpPr>
          <p:spPr bwMode="auto">
            <a:xfrm>
              <a:off x="2016" y="139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1" name="Rectangle 91"/>
            <p:cNvSpPr>
              <a:spLocks noChangeArrowheads="1"/>
            </p:cNvSpPr>
            <p:nvPr/>
          </p:nvSpPr>
          <p:spPr bwMode="auto">
            <a:xfrm>
              <a:off x="153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2" name="Rectangle 92"/>
            <p:cNvSpPr>
              <a:spLocks noChangeArrowheads="1"/>
            </p:cNvSpPr>
            <p:nvPr/>
          </p:nvSpPr>
          <p:spPr bwMode="auto">
            <a:xfrm>
              <a:off x="1632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3" name="Rectangle 93"/>
            <p:cNvSpPr>
              <a:spLocks noChangeArrowheads="1"/>
            </p:cNvSpPr>
            <p:nvPr/>
          </p:nvSpPr>
          <p:spPr bwMode="auto">
            <a:xfrm>
              <a:off x="1728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4" name="Rectangle 94"/>
            <p:cNvSpPr>
              <a:spLocks noChangeArrowheads="1"/>
            </p:cNvSpPr>
            <p:nvPr/>
          </p:nvSpPr>
          <p:spPr bwMode="auto">
            <a:xfrm>
              <a:off x="1824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5" name="Rectangle 95"/>
            <p:cNvSpPr>
              <a:spLocks noChangeArrowheads="1"/>
            </p:cNvSpPr>
            <p:nvPr/>
          </p:nvSpPr>
          <p:spPr bwMode="auto">
            <a:xfrm>
              <a:off x="1920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6" name="Rectangle 96"/>
            <p:cNvSpPr>
              <a:spLocks noChangeArrowheads="1"/>
            </p:cNvSpPr>
            <p:nvPr/>
          </p:nvSpPr>
          <p:spPr bwMode="auto">
            <a:xfrm>
              <a:off x="2016" y="148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7" name="Rectangle 97"/>
            <p:cNvSpPr>
              <a:spLocks noChangeArrowheads="1"/>
            </p:cNvSpPr>
            <p:nvPr/>
          </p:nvSpPr>
          <p:spPr bwMode="auto">
            <a:xfrm>
              <a:off x="153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8" name="Rectangle 98"/>
            <p:cNvSpPr>
              <a:spLocks noChangeArrowheads="1"/>
            </p:cNvSpPr>
            <p:nvPr/>
          </p:nvSpPr>
          <p:spPr bwMode="auto">
            <a:xfrm>
              <a:off x="1632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19" name="Rectangle 99"/>
            <p:cNvSpPr>
              <a:spLocks noChangeArrowheads="1"/>
            </p:cNvSpPr>
            <p:nvPr/>
          </p:nvSpPr>
          <p:spPr bwMode="auto">
            <a:xfrm>
              <a:off x="1728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0" name="Rectangle 100"/>
            <p:cNvSpPr>
              <a:spLocks noChangeArrowheads="1"/>
            </p:cNvSpPr>
            <p:nvPr/>
          </p:nvSpPr>
          <p:spPr bwMode="auto">
            <a:xfrm>
              <a:off x="1824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1" name="Rectangle 101"/>
            <p:cNvSpPr>
              <a:spLocks noChangeArrowheads="1"/>
            </p:cNvSpPr>
            <p:nvPr/>
          </p:nvSpPr>
          <p:spPr bwMode="auto">
            <a:xfrm>
              <a:off x="1920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2" name="Rectangle 102"/>
            <p:cNvSpPr>
              <a:spLocks noChangeArrowheads="1"/>
            </p:cNvSpPr>
            <p:nvPr/>
          </p:nvSpPr>
          <p:spPr bwMode="auto">
            <a:xfrm>
              <a:off x="2016" y="15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3" name="Rectangle 103"/>
            <p:cNvSpPr>
              <a:spLocks noChangeArrowheads="1"/>
            </p:cNvSpPr>
            <p:nvPr/>
          </p:nvSpPr>
          <p:spPr bwMode="auto">
            <a:xfrm>
              <a:off x="96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4" name="Rectangle 104"/>
            <p:cNvSpPr>
              <a:spLocks noChangeArrowheads="1"/>
            </p:cNvSpPr>
            <p:nvPr/>
          </p:nvSpPr>
          <p:spPr bwMode="auto">
            <a:xfrm>
              <a:off x="105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5" name="Rectangle 105"/>
            <p:cNvSpPr>
              <a:spLocks noChangeArrowheads="1"/>
            </p:cNvSpPr>
            <p:nvPr/>
          </p:nvSpPr>
          <p:spPr bwMode="auto">
            <a:xfrm>
              <a:off x="115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6" name="Rectangle 106"/>
            <p:cNvSpPr>
              <a:spLocks noChangeArrowheads="1"/>
            </p:cNvSpPr>
            <p:nvPr/>
          </p:nvSpPr>
          <p:spPr bwMode="auto">
            <a:xfrm>
              <a:off x="124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7" name="Rectangle 107"/>
            <p:cNvSpPr>
              <a:spLocks noChangeArrowheads="1"/>
            </p:cNvSpPr>
            <p:nvPr/>
          </p:nvSpPr>
          <p:spPr bwMode="auto">
            <a:xfrm>
              <a:off x="134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8" name="Rectangle 108"/>
            <p:cNvSpPr>
              <a:spLocks noChangeArrowheads="1"/>
            </p:cNvSpPr>
            <p:nvPr/>
          </p:nvSpPr>
          <p:spPr bwMode="auto">
            <a:xfrm>
              <a:off x="144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29" name="Rectangle 109"/>
            <p:cNvSpPr>
              <a:spLocks noChangeArrowheads="1"/>
            </p:cNvSpPr>
            <p:nvPr/>
          </p:nvSpPr>
          <p:spPr bwMode="auto">
            <a:xfrm>
              <a:off x="96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0" name="Rectangle 110"/>
            <p:cNvSpPr>
              <a:spLocks noChangeArrowheads="1"/>
            </p:cNvSpPr>
            <p:nvPr/>
          </p:nvSpPr>
          <p:spPr bwMode="auto">
            <a:xfrm>
              <a:off x="105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1" name="Rectangle 111"/>
            <p:cNvSpPr>
              <a:spLocks noChangeArrowheads="1"/>
            </p:cNvSpPr>
            <p:nvPr/>
          </p:nvSpPr>
          <p:spPr bwMode="auto">
            <a:xfrm>
              <a:off x="115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2" name="Rectangle 112"/>
            <p:cNvSpPr>
              <a:spLocks noChangeArrowheads="1"/>
            </p:cNvSpPr>
            <p:nvPr/>
          </p:nvSpPr>
          <p:spPr bwMode="auto">
            <a:xfrm>
              <a:off x="124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3" name="Rectangle 113"/>
            <p:cNvSpPr>
              <a:spLocks noChangeArrowheads="1"/>
            </p:cNvSpPr>
            <p:nvPr/>
          </p:nvSpPr>
          <p:spPr bwMode="auto">
            <a:xfrm>
              <a:off x="134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4" name="Rectangle 114"/>
            <p:cNvSpPr>
              <a:spLocks noChangeArrowheads="1"/>
            </p:cNvSpPr>
            <p:nvPr/>
          </p:nvSpPr>
          <p:spPr bwMode="auto">
            <a:xfrm>
              <a:off x="144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5" name="Rectangle 115"/>
            <p:cNvSpPr>
              <a:spLocks noChangeArrowheads="1"/>
            </p:cNvSpPr>
            <p:nvPr/>
          </p:nvSpPr>
          <p:spPr bwMode="auto">
            <a:xfrm>
              <a:off x="96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6" name="Rectangle 116"/>
            <p:cNvSpPr>
              <a:spLocks noChangeArrowheads="1"/>
            </p:cNvSpPr>
            <p:nvPr/>
          </p:nvSpPr>
          <p:spPr bwMode="auto">
            <a:xfrm>
              <a:off x="105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7" name="Rectangle 117"/>
            <p:cNvSpPr>
              <a:spLocks noChangeArrowheads="1"/>
            </p:cNvSpPr>
            <p:nvPr/>
          </p:nvSpPr>
          <p:spPr bwMode="auto">
            <a:xfrm>
              <a:off x="115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8" name="Rectangle 118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39" name="Rectangle 119"/>
            <p:cNvSpPr>
              <a:spLocks noChangeArrowheads="1"/>
            </p:cNvSpPr>
            <p:nvPr/>
          </p:nvSpPr>
          <p:spPr bwMode="auto">
            <a:xfrm>
              <a:off x="134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0" name="Rectangle 120"/>
            <p:cNvSpPr>
              <a:spLocks noChangeArrowheads="1"/>
            </p:cNvSpPr>
            <p:nvPr/>
          </p:nvSpPr>
          <p:spPr bwMode="auto">
            <a:xfrm>
              <a:off x="144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1" name="Rectangle 121"/>
            <p:cNvSpPr>
              <a:spLocks noChangeArrowheads="1"/>
            </p:cNvSpPr>
            <p:nvPr/>
          </p:nvSpPr>
          <p:spPr bwMode="auto">
            <a:xfrm>
              <a:off x="96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2" name="Rectangle 122"/>
            <p:cNvSpPr>
              <a:spLocks noChangeArrowheads="1"/>
            </p:cNvSpPr>
            <p:nvPr/>
          </p:nvSpPr>
          <p:spPr bwMode="auto">
            <a:xfrm>
              <a:off x="105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3" name="Rectangle 123"/>
            <p:cNvSpPr>
              <a:spLocks noChangeArrowheads="1"/>
            </p:cNvSpPr>
            <p:nvPr/>
          </p:nvSpPr>
          <p:spPr bwMode="auto">
            <a:xfrm>
              <a:off x="115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4" name="Rectangle 124"/>
            <p:cNvSpPr>
              <a:spLocks noChangeArrowheads="1"/>
            </p:cNvSpPr>
            <p:nvPr/>
          </p:nvSpPr>
          <p:spPr bwMode="auto">
            <a:xfrm>
              <a:off x="124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5" name="Rectangle 125"/>
            <p:cNvSpPr>
              <a:spLocks noChangeArrowheads="1"/>
            </p:cNvSpPr>
            <p:nvPr/>
          </p:nvSpPr>
          <p:spPr bwMode="auto">
            <a:xfrm>
              <a:off x="134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6" name="Rectangle 126"/>
            <p:cNvSpPr>
              <a:spLocks noChangeArrowheads="1"/>
            </p:cNvSpPr>
            <p:nvPr/>
          </p:nvSpPr>
          <p:spPr bwMode="auto">
            <a:xfrm>
              <a:off x="144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7" name="Rectangle 127"/>
            <p:cNvSpPr>
              <a:spLocks noChangeArrowheads="1"/>
            </p:cNvSpPr>
            <p:nvPr/>
          </p:nvSpPr>
          <p:spPr bwMode="auto">
            <a:xfrm>
              <a:off x="96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8" name="Rectangle 128"/>
            <p:cNvSpPr>
              <a:spLocks noChangeArrowheads="1"/>
            </p:cNvSpPr>
            <p:nvPr/>
          </p:nvSpPr>
          <p:spPr bwMode="auto">
            <a:xfrm>
              <a:off x="105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49" name="Rectangle 129"/>
            <p:cNvSpPr>
              <a:spLocks noChangeArrowheads="1"/>
            </p:cNvSpPr>
            <p:nvPr/>
          </p:nvSpPr>
          <p:spPr bwMode="auto">
            <a:xfrm>
              <a:off x="115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0" name="Rectangle 130"/>
            <p:cNvSpPr>
              <a:spLocks noChangeArrowheads="1"/>
            </p:cNvSpPr>
            <p:nvPr/>
          </p:nvSpPr>
          <p:spPr bwMode="auto">
            <a:xfrm>
              <a:off x="124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1" name="Rectangle 131"/>
            <p:cNvSpPr>
              <a:spLocks noChangeArrowheads="1"/>
            </p:cNvSpPr>
            <p:nvPr/>
          </p:nvSpPr>
          <p:spPr bwMode="auto">
            <a:xfrm>
              <a:off x="134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2" name="Rectangle 132"/>
            <p:cNvSpPr>
              <a:spLocks noChangeArrowheads="1"/>
            </p:cNvSpPr>
            <p:nvPr/>
          </p:nvSpPr>
          <p:spPr bwMode="auto">
            <a:xfrm>
              <a:off x="144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3" name="Rectangle 133"/>
            <p:cNvSpPr>
              <a:spLocks noChangeArrowheads="1"/>
            </p:cNvSpPr>
            <p:nvPr/>
          </p:nvSpPr>
          <p:spPr bwMode="auto">
            <a:xfrm>
              <a:off x="153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4" name="Rectangle 134"/>
            <p:cNvSpPr>
              <a:spLocks noChangeArrowheads="1"/>
            </p:cNvSpPr>
            <p:nvPr/>
          </p:nvSpPr>
          <p:spPr bwMode="auto">
            <a:xfrm>
              <a:off x="1632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5" name="Rectangle 135"/>
            <p:cNvSpPr>
              <a:spLocks noChangeArrowheads="1"/>
            </p:cNvSpPr>
            <p:nvPr/>
          </p:nvSpPr>
          <p:spPr bwMode="auto">
            <a:xfrm>
              <a:off x="1728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6" name="Rectangle 136"/>
            <p:cNvSpPr>
              <a:spLocks noChangeArrowheads="1"/>
            </p:cNvSpPr>
            <p:nvPr/>
          </p:nvSpPr>
          <p:spPr bwMode="auto">
            <a:xfrm>
              <a:off x="1824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7" name="Rectangle 137"/>
            <p:cNvSpPr>
              <a:spLocks noChangeArrowheads="1"/>
            </p:cNvSpPr>
            <p:nvPr/>
          </p:nvSpPr>
          <p:spPr bwMode="auto">
            <a:xfrm>
              <a:off x="1920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8" name="Rectangle 138"/>
            <p:cNvSpPr>
              <a:spLocks noChangeArrowheads="1"/>
            </p:cNvSpPr>
            <p:nvPr/>
          </p:nvSpPr>
          <p:spPr bwMode="auto">
            <a:xfrm>
              <a:off x="2016" y="168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59" name="Rectangle 139"/>
            <p:cNvSpPr>
              <a:spLocks noChangeArrowheads="1"/>
            </p:cNvSpPr>
            <p:nvPr/>
          </p:nvSpPr>
          <p:spPr bwMode="auto">
            <a:xfrm>
              <a:off x="153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0" name="Rectangle 140"/>
            <p:cNvSpPr>
              <a:spLocks noChangeArrowheads="1"/>
            </p:cNvSpPr>
            <p:nvPr/>
          </p:nvSpPr>
          <p:spPr bwMode="auto">
            <a:xfrm>
              <a:off x="1632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1" name="Rectangle 141"/>
            <p:cNvSpPr>
              <a:spLocks noChangeArrowheads="1"/>
            </p:cNvSpPr>
            <p:nvPr/>
          </p:nvSpPr>
          <p:spPr bwMode="auto">
            <a:xfrm>
              <a:off x="172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2" name="Rectangle 142"/>
            <p:cNvSpPr>
              <a:spLocks noChangeArrowheads="1"/>
            </p:cNvSpPr>
            <p:nvPr/>
          </p:nvSpPr>
          <p:spPr bwMode="auto">
            <a:xfrm>
              <a:off x="182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3" name="Rectangle 143"/>
            <p:cNvSpPr>
              <a:spLocks noChangeArrowheads="1"/>
            </p:cNvSpPr>
            <p:nvPr/>
          </p:nvSpPr>
          <p:spPr bwMode="auto">
            <a:xfrm>
              <a:off x="192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4" name="Rectangle 144"/>
            <p:cNvSpPr>
              <a:spLocks noChangeArrowheads="1"/>
            </p:cNvSpPr>
            <p:nvPr/>
          </p:nvSpPr>
          <p:spPr bwMode="auto">
            <a:xfrm>
              <a:off x="2016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5" name="Rectangle 145"/>
            <p:cNvSpPr>
              <a:spLocks noChangeArrowheads="1"/>
            </p:cNvSpPr>
            <p:nvPr/>
          </p:nvSpPr>
          <p:spPr bwMode="auto">
            <a:xfrm>
              <a:off x="153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6" name="Rectangle 146"/>
            <p:cNvSpPr>
              <a:spLocks noChangeArrowheads="1"/>
            </p:cNvSpPr>
            <p:nvPr/>
          </p:nvSpPr>
          <p:spPr bwMode="auto">
            <a:xfrm>
              <a:off x="1632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7" name="Rectangle 147"/>
            <p:cNvSpPr>
              <a:spLocks noChangeArrowheads="1"/>
            </p:cNvSpPr>
            <p:nvPr/>
          </p:nvSpPr>
          <p:spPr bwMode="auto">
            <a:xfrm>
              <a:off x="172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8" name="Rectangle 148"/>
            <p:cNvSpPr>
              <a:spLocks noChangeArrowheads="1"/>
            </p:cNvSpPr>
            <p:nvPr/>
          </p:nvSpPr>
          <p:spPr bwMode="auto">
            <a:xfrm>
              <a:off x="182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69" name="Rectangle 149"/>
            <p:cNvSpPr>
              <a:spLocks noChangeArrowheads="1"/>
            </p:cNvSpPr>
            <p:nvPr/>
          </p:nvSpPr>
          <p:spPr bwMode="auto">
            <a:xfrm>
              <a:off x="192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0" name="Rectangle 150"/>
            <p:cNvSpPr>
              <a:spLocks noChangeArrowheads="1"/>
            </p:cNvSpPr>
            <p:nvPr/>
          </p:nvSpPr>
          <p:spPr bwMode="auto">
            <a:xfrm>
              <a:off x="2016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1" name="Rectangle 151"/>
            <p:cNvSpPr>
              <a:spLocks noChangeArrowheads="1"/>
            </p:cNvSpPr>
            <p:nvPr/>
          </p:nvSpPr>
          <p:spPr bwMode="auto">
            <a:xfrm>
              <a:off x="153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2" name="Rectangle 152"/>
            <p:cNvSpPr>
              <a:spLocks noChangeArrowheads="1"/>
            </p:cNvSpPr>
            <p:nvPr/>
          </p:nvSpPr>
          <p:spPr bwMode="auto">
            <a:xfrm>
              <a:off x="1632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3" name="Rectangle 153"/>
            <p:cNvSpPr>
              <a:spLocks noChangeArrowheads="1"/>
            </p:cNvSpPr>
            <p:nvPr/>
          </p:nvSpPr>
          <p:spPr bwMode="auto">
            <a:xfrm>
              <a:off x="172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4" name="Rectangle 154"/>
            <p:cNvSpPr>
              <a:spLocks noChangeArrowheads="1"/>
            </p:cNvSpPr>
            <p:nvPr/>
          </p:nvSpPr>
          <p:spPr bwMode="auto">
            <a:xfrm>
              <a:off x="182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5" name="Rectangle 155"/>
            <p:cNvSpPr>
              <a:spLocks noChangeArrowheads="1"/>
            </p:cNvSpPr>
            <p:nvPr/>
          </p:nvSpPr>
          <p:spPr bwMode="auto">
            <a:xfrm>
              <a:off x="192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6" name="Rectangle 156"/>
            <p:cNvSpPr>
              <a:spLocks noChangeArrowheads="1"/>
            </p:cNvSpPr>
            <p:nvPr/>
          </p:nvSpPr>
          <p:spPr bwMode="auto">
            <a:xfrm>
              <a:off x="2016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7" name="Rectangle 157"/>
            <p:cNvSpPr>
              <a:spLocks noChangeArrowheads="1"/>
            </p:cNvSpPr>
            <p:nvPr/>
          </p:nvSpPr>
          <p:spPr bwMode="auto">
            <a:xfrm>
              <a:off x="153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8" name="Rectangle 158"/>
            <p:cNvSpPr>
              <a:spLocks noChangeArrowheads="1"/>
            </p:cNvSpPr>
            <p:nvPr/>
          </p:nvSpPr>
          <p:spPr bwMode="auto">
            <a:xfrm>
              <a:off x="1632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79" name="Rectangle 159"/>
            <p:cNvSpPr>
              <a:spLocks noChangeArrowheads="1"/>
            </p:cNvSpPr>
            <p:nvPr/>
          </p:nvSpPr>
          <p:spPr bwMode="auto">
            <a:xfrm>
              <a:off x="1728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0" name="Rectangle 160"/>
            <p:cNvSpPr>
              <a:spLocks noChangeArrowheads="1"/>
            </p:cNvSpPr>
            <p:nvPr/>
          </p:nvSpPr>
          <p:spPr bwMode="auto">
            <a:xfrm>
              <a:off x="1824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1" name="Rectangle 161"/>
            <p:cNvSpPr>
              <a:spLocks noChangeArrowheads="1"/>
            </p:cNvSpPr>
            <p:nvPr/>
          </p:nvSpPr>
          <p:spPr bwMode="auto">
            <a:xfrm>
              <a:off x="1920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2" name="Rectangle 162"/>
            <p:cNvSpPr>
              <a:spLocks noChangeArrowheads="1"/>
            </p:cNvSpPr>
            <p:nvPr/>
          </p:nvSpPr>
          <p:spPr bwMode="auto">
            <a:xfrm>
              <a:off x="2016" y="206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3" name="Line 163"/>
            <p:cNvSpPr>
              <a:spLocks noChangeShapeType="1"/>
            </p:cNvSpPr>
            <p:nvPr/>
          </p:nvSpPr>
          <p:spPr bwMode="auto">
            <a:xfrm>
              <a:off x="960" y="187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0484" name="Rectangle 164"/>
            <p:cNvSpPr>
              <a:spLocks noChangeArrowheads="1"/>
            </p:cNvSpPr>
            <p:nvPr/>
          </p:nvSpPr>
          <p:spPr bwMode="auto">
            <a:xfrm>
              <a:off x="96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5" name="Rectangle 165"/>
            <p:cNvSpPr>
              <a:spLocks noChangeArrowheads="1"/>
            </p:cNvSpPr>
            <p:nvPr/>
          </p:nvSpPr>
          <p:spPr bwMode="auto">
            <a:xfrm>
              <a:off x="105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6" name="Rectangle 166"/>
            <p:cNvSpPr>
              <a:spLocks noChangeArrowheads="1"/>
            </p:cNvSpPr>
            <p:nvPr/>
          </p:nvSpPr>
          <p:spPr bwMode="auto">
            <a:xfrm>
              <a:off x="115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7" name="Rectangle 167"/>
            <p:cNvSpPr>
              <a:spLocks noChangeArrowheads="1"/>
            </p:cNvSpPr>
            <p:nvPr/>
          </p:nvSpPr>
          <p:spPr bwMode="auto">
            <a:xfrm>
              <a:off x="124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8" name="Rectangle 168"/>
            <p:cNvSpPr>
              <a:spLocks noChangeArrowheads="1"/>
            </p:cNvSpPr>
            <p:nvPr/>
          </p:nvSpPr>
          <p:spPr bwMode="auto">
            <a:xfrm>
              <a:off x="134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89" name="Rectangle 169"/>
            <p:cNvSpPr>
              <a:spLocks noChangeArrowheads="1"/>
            </p:cNvSpPr>
            <p:nvPr/>
          </p:nvSpPr>
          <p:spPr bwMode="auto">
            <a:xfrm>
              <a:off x="144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0" name="Rectangle 170"/>
            <p:cNvSpPr>
              <a:spLocks noChangeArrowheads="1"/>
            </p:cNvSpPr>
            <p:nvPr/>
          </p:nvSpPr>
          <p:spPr bwMode="auto">
            <a:xfrm>
              <a:off x="96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1" name="Rectangle 171"/>
            <p:cNvSpPr>
              <a:spLocks noChangeArrowheads="1"/>
            </p:cNvSpPr>
            <p:nvPr/>
          </p:nvSpPr>
          <p:spPr bwMode="auto">
            <a:xfrm>
              <a:off x="105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2" name="Rectangle 172"/>
            <p:cNvSpPr>
              <a:spLocks noChangeArrowheads="1"/>
            </p:cNvSpPr>
            <p:nvPr/>
          </p:nvSpPr>
          <p:spPr bwMode="auto">
            <a:xfrm>
              <a:off x="115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3" name="Rectangle 173"/>
            <p:cNvSpPr>
              <a:spLocks noChangeArrowheads="1"/>
            </p:cNvSpPr>
            <p:nvPr/>
          </p:nvSpPr>
          <p:spPr bwMode="auto">
            <a:xfrm>
              <a:off x="124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4" name="Rectangle 174"/>
            <p:cNvSpPr>
              <a:spLocks noChangeArrowheads="1"/>
            </p:cNvSpPr>
            <p:nvPr/>
          </p:nvSpPr>
          <p:spPr bwMode="auto">
            <a:xfrm>
              <a:off x="134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5" name="Rectangle 175"/>
            <p:cNvSpPr>
              <a:spLocks noChangeArrowheads="1"/>
            </p:cNvSpPr>
            <p:nvPr/>
          </p:nvSpPr>
          <p:spPr bwMode="auto">
            <a:xfrm>
              <a:off x="144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6" name="Rectangle 176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7" name="Rectangle 177"/>
            <p:cNvSpPr>
              <a:spLocks noChangeArrowheads="1"/>
            </p:cNvSpPr>
            <p:nvPr/>
          </p:nvSpPr>
          <p:spPr bwMode="auto">
            <a:xfrm>
              <a:off x="1632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8" name="Rectangle 178"/>
            <p:cNvSpPr>
              <a:spLocks noChangeArrowheads="1"/>
            </p:cNvSpPr>
            <p:nvPr/>
          </p:nvSpPr>
          <p:spPr bwMode="auto">
            <a:xfrm>
              <a:off x="1728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499" name="Rectangle 179"/>
            <p:cNvSpPr>
              <a:spLocks noChangeArrowheads="1"/>
            </p:cNvSpPr>
            <p:nvPr/>
          </p:nvSpPr>
          <p:spPr bwMode="auto">
            <a:xfrm>
              <a:off x="1824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0" name="Rectangle 180"/>
            <p:cNvSpPr>
              <a:spLocks noChangeArrowheads="1"/>
            </p:cNvSpPr>
            <p:nvPr/>
          </p:nvSpPr>
          <p:spPr bwMode="auto">
            <a:xfrm>
              <a:off x="1920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1" name="Rectangle 181"/>
            <p:cNvSpPr>
              <a:spLocks noChangeArrowheads="1"/>
            </p:cNvSpPr>
            <p:nvPr/>
          </p:nvSpPr>
          <p:spPr bwMode="auto">
            <a:xfrm>
              <a:off x="2016" y="91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2" name="Rectangle 182"/>
            <p:cNvSpPr>
              <a:spLocks noChangeArrowheads="1"/>
            </p:cNvSpPr>
            <p:nvPr/>
          </p:nvSpPr>
          <p:spPr bwMode="auto">
            <a:xfrm>
              <a:off x="153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3" name="Rectangle 183"/>
            <p:cNvSpPr>
              <a:spLocks noChangeArrowheads="1"/>
            </p:cNvSpPr>
            <p:nvPr/>
          </p:nvSpPr>
          <p:spPr bwMode="auto">
            <a:xfrm>
              <a:off x="1632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4" name="Rectangle 184"/>
            <p:cNvSpPr>
              <a:spLocks noChangeArrowheads="1"/>
            </p:cNvSpPr>
            <p:nvPr/>
          </p:nvSpPr>
          <p:spPr bwMode="auto">
            <a:xfrm>
              <a:off x="1728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5" name="Rectangle 185"/>
            <p:cNvSpPr>
              <a:spLocks noChangeArrowheads="1"/>
            </p:cNvSpPr>
            <p:nvPr/>
          </p:nvSpPr>
          <p:spPr bwMode="auto">
            <a:xfrm>
              <a:off x="1824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6" name="Rectangle 186"/>
            <p:cNvSpPr>
              <a:spLocks noChangeArrowheads="1"/>
            </p:cNvSpPr>
            <p:nvPr/>
          </p:nvSpPr>
          <p:spPr bwMode="auto">
            <a:xfrm>
              <a:off x="1920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7" name="Rectangle 187"/>
            <p:cNvSpPr>
              <a:spLocks noChangeArrowheads="1"/>
            </p:cNvSpPr>
            <p:nvPr/>
          </p:nvSpPr>
          <p:spPr bwMode="auto">
            <a:xfrm>
              <a:off x="2016" y="100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8" name="Rectangle 188"/>
            <p:cNvSpPr>
              <a:spLocks noChangeArrowheads="1"/>
            </p:cNvSpPr>
            <p:nvPr/>
          </p:nvSpPr>
          <p:spPr bwMode="auto">
            <a:xfrm>
              <a:off x="96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09" name="Rectangle 189"/>
            <p:cNvSpPr>
              <a:spLocks noChangeArrowheads="1"/>
            </p:cNvSpPr>
            <p:nvPr/>
          </p:nvSpPr>
          <p:spPr bwMode="auto">
            <a:xfrm>
              <a:off x="105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0" name="Rectangle 190"/>
            <p:cNvSpPr>
              <a:spLocks noChangeArrowheads="1"/>
            </p:cNvSpPr>
            <p:nvPr/>
          </p:nvSpPr>
          <p:spPr bwMode="auto">
            <a:xfrm>
              <a:off x="115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1" name="Rectangle 191"/>
            <p:cNvSpPr>
              <a:spLocks noChangeArrowheads="1"/>
            </p:cNvSpPr>
            <p:nvPr/>
          </p:nvSpPr>
          <p:spPr bwMode="auto">
            <a:xfrm>
              <a:off x="124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2" name="Rectangle 192"/>
            <p:cNvSpPr>
              <a:spLocks noChangeArrowheads="1"/>
            </p:cNvSpPr>
            <p:nvPr/>
          </p:nvSpPr>
          <p:spPr bwMode="auto">
            <a:xfrm>
              <a:off x="134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3" name="Rectangle 193"/>
            <p:cNvSpPr>
              <a:spLocks noChangeArrowheads="1"/>
            </p:cNvSpPr>
            <p:nvPr/>
          </p:nvSpPr>
          <p:spPr bwMode="auto">
            <a:xfrm>
              <a:off x="144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4" name="Rectangle 194"/>
            <p:cNvSpPr>
              <a:spLocks noChangeArrowheads="1"/>
            </p:cNvSpPr>
            <p:nvPr/>
          </p:nvSpPr>
          <p:spPr bwMode="auto">
            <a:xfrm>
              <a:off x="96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5" name="Rectangle 195"/>
            <p:cNvSpPr>
              <a:spLocks noChangeArrowheads="1"/>
            </p:cNvSpPr>
            <p:nvPr/>
          </p:nvSpPr>
          <p:spPr bwMode="auto">
            <a:xfrm>
              <a:off x="105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6" name="Rectangle 196"/>
            <p:cNvSpPr>
              <a:spLocks noChangeArrowheads="1"/>
            </p:cNvSpPr>
            <p:nvPr/>
          </p:nvSpPr>
          <p:spPr bwMode="auto">
            <a:xfrm>
              <a:off x="115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7" name="Rectangle 197"/>
            <p:cNvSpPr>
              <a:spLocks noChangeArrowheads="1"/>
            </p:cNvSpPr>
            <p:nvPr/>
          </p:nvSpPr>
          <p:spPr bwMode="auto">
            <a:xfrm>
              <a:off x="124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8" name="Rectangle 198"/>
            <p:cNvSpPr>
              <a:spLocks noChangeArrowheads="1"/>
            </p:cNvSpPr>
            <p:nvPr/>
          </p:nvSpPr>
          <p:spPr bwMode="auto">
            <a:xfrm>
              <a:off x="134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19" name="Rectangle 199"/>
            <p:cNvSpPr>
              <a:spLocks noChangeArrowheads="1"/>
            </p:cNvSpPr>
            <p:nvPr/>
          </p:nvSpPr>
          <p:spPr bwMode="auto">
            <a:xfrm>
              <a:off x="144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0" name="Rectangle 200"/>
            <p:cNvSpPr>
              <a:spLocks noChangeArrowheads="1"/>
            </p:cNvSpPr>
            <p:nvPr/>
          </p:nvSpPr>
          <p:spPr bwMode="auto">
            <a:xfrm>
              <a:off x="153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1" name="Rectangle 201"/>
            <p:cNvSpPr>
              <a:spLocks noChangeArrowheads="1"/>
            </p:cNvSpPr>
            <p:nvPr/>
          </p:nvSpPr>
          <p:spPr bwMode="auto">
            <a:xfrm>
              <a:off x="1632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2" name="Rectangle 202"/>
            <p:cNvSpPr>
              <a:spLocks noChangeArrowheads="1"/>
            </p:cNvSpPr>
            <p:nvPr/>
          </p:nvSpPr>
          <p:spPr bwMode="auto">
            <a:xfrm>
              <a:off x="1728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3" name="Rectangle 203"/>
            <p:cNvSpPr>
              <a:spLocks noChangeArrowheads="1"/>
            </p:cNvSpPr>
            <p:nvPr/>
          </p:nvSpPr>
          <p:spPr bwMode="auto">
            <a:xfrm>
              <a:off x="1824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4" name="Rectangle 204"/>
            <p:cNvSpPr>
              <a:spLocks noChangeArrowheads="1"/>
            </p:cNvSpPr>
            <p:nvPr/>
          </p:nvSpPr>
          <p:spPr bwMode="auto">
            <a:xfrm>
              <a:off x="1920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5" name="Rectangle 205"/>
            <p:cNvSpPr>
              <a:spLocks noChangeArrowheads="1"/>
            </p:cNvSpPr>
            <p:nvPr/>
          </p:nvSpPr>
          <p:spPr bwMode="auto">
            <a:xfrm>
              <a:off x="2016" y="72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6" name="Rectangle 206"/>
            <p:cNvSpPr>
              <a:spLocks noChangeArrowheads="1"/>
            </p:cNvSpPr>
            <p:nvPr/>
          </p:nvSpPr>
          <p:spPr bwMode="auto">
            <a:xfrm>
              <a:off x="153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7" name="Rectangle 207"/>
            <p:cNvSpPr>
              <a:spLocks noChangeArrowheads="1"/>
            </p:cNvSpPr>
            <p:nvPr/>
          </p:nvSpPr>
          <p:spPr bwMode="auto">
            <a:xfrm>
              <a:off x="1632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8" name="Rectangle 208"/>
            <p:cNvSpPr>
              <a:spLocks noChangeArrowheads="1"/>
            </p:cNvSpPr>
            <p:nvPr/>
          </p:nvSpPr>
          <p:spPr bwMode="auto">
            <a:xfrm>
              <a:off x="1728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29" name="Rectangle 209"/>
            <p:cNvSpPr>
              <a:spLocks noChangeArrowheads="1"/>
            </p:cNvSpPr>
            <p:nvPr/>
          </p:nvSpPr>
          <p:spPr bwMode="auto">
            <a:xfrm>
              <a:off x="1824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0" name="Rectangle 210"/>
            <p:cNvSpPr>
              <a:spLocks noChangeArrowheads="1"/>
            </p:cNvSpPr>
            <p:nvPr/>
          </p:nvSpPr>
          <p:spPr bwMode="auto">
            <a:xfrm>
              <a:off x="1920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1" name="Rectangle 211"/>
            <p:cNvSpPr>
              <a:spLocks noChangeArrowheads="1"/>
            </p:cNvSpPr>
            <p:nvPr/>
          </p:nvSpPr>
          <p:spPr bwMode="auto">
            <a:xfrm>
              <a:off x="2016" y="8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532" name="Line 212"/>
            <p:cNvSpPr>
              <a:spLocks noChangeShapeType="1"/>
            </p:cNvSpPr>
            <p:nvPr/>
          </p:nvSpPr>
          <p:spPr bwMode="auto">
            <a:xfrm>
              <a:off x="1536" y="720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0556" name="Text Box 236"/>
          <p:cNvSpPr txBox="1">
            <a:spLocks noChangeArrowheads="1"/>
          </p:cNvSpPr>
          <p:nvPr/>
        </p:nvSpPr>
        <p:spPr bwMode="auto">
          <a:xfrm>
            <a:off x="6214356" y="156711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y</a:t>
            </a:r>
          </a:p>
        </p:txBody>
      </p:sp>
      <p:sp>
        <p:nvSpPr>
          <p:cNvPr id="440557" name="Text Box 237"/>
          <p:cNvSpPr txBox="1">
            <a:spLocks noChangeArrowheads="1"/>
          </p:cNvSpPr>
          <p:nvPr/>
        </p:nvSpPr>
        <p:spPr bwMode="auto">
          <a:xfrm>
            <a:off x="8258464" y="5569389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itchFamily="18" charset="0"/>
              </a:rPr>
              <a:t>x</a:t>
            </a:r>
          </a:p>
        </p:txBody>
      </p:sp>
      <p:grpSp>
        <p:nvGrpSpPr>
          <p:cNvPr id="440332" name="Group 12"/>
          <p:cNvGrpSpPr>
            <a:grpSpLocks/>
          </p:cNvGrpSpPr>
          <p:nvPr/>
        </p:nvGrpSpPr>
        <p:grpSpPr bwMode="auto">
          <a:xfrm>
            <a:off x="1058598" y="788118"/>
            <a:ext cx="5181600" cy="762000"/>
            <a:chOff x="144" y="1754"/>
            <a:chExt cx="3264" cy="480"/>
          </a:xfrm>
        </p:grpSpPr>
        <p:sp>
          <p:nvSpPr>
            <p:cNvPr id="440333" name="Rectangle 13"/>
            <p:cNvSpPr>
              <a:spLocks noChangeArrowheads="1"/>
            </p:cNvSpPr>
            <p:nvPr/>
          </p:nvSpPr>
          <p:spPr bwMode="auto">
            <a:xfrm>
              <a:off x="144" y="1754"/>
              <a:ext cx="91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40334" name="Rectangle 14"/>
            <p:cNvSpPr>
              <a:spLocks noChangeArrowheads="1"/>
            </p:cNvSpPr>
            <p:nvPr/>
          </p:nvSpPr>
          <p:spPr bwMode="auto">
            <a:xfrm>
              <a:off x="144" y="1994"/>
              <a:ext cx="91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i="1">
                  <a:latin typeface="Times New Roman" pitchFamily="18" charset="0"/>
                </a:rPr>
                <a:t>y</a:t>
              </a:r>
              <a:r>
                <a:rPr lang="en-GB"/>
                <a:t> = 2</a:t>
              </a:r>
              <a:r>
                <a:rPr lang="en-GB" i="1">
                  <a:latin typeface="Times New Roman" pitchFamily="18" charset="0"/>
                </a:rPr>
                <a:t>x</a:t>
              </a:r>
              <a:r>
                <a:rPr lang="en-GB"/>
                <a:t> + 5</a:t>
              </a:r>
            </a:p>
          </p:txBody>
        </p:sp>
        <p:sp>
          <p:nvSpPr>
            <p:cNvPr id="440335" name="Rectangle 15"/>
            <p:cNvSpPr>
              <a:spLocks noChangeArrowheads="1"/>
            </p:cNvSpPr>
            <p:nvPr/>
          </p:nvSpPr>
          <p:spPr bwMode="auto">
            <a:xfrm>
              <a:off x="1056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>
                  <a:cs typeface="Arial" charset="0"/>
                </a:rPr>
                <a:t>–</a:t>
              </a:r>
              <a:r>
                <a:rPr lang="en-GB"/>
                <a:t>3</a:t>
              </a:r>
            </a:p>
          </p:txBody>
        </p:sp>
        <p:sp>
          <p:nvSpPr>
            <p:cNvPr id="440336" name="Rectangle 16"/>
            <p:cNvSpPr>
              <a:spLocks noChangeArrowheads="1"/>
            </p:cNvSpPr>
            <p:nvPr/>
          </p:nvSpPr>
          <p:spPr bwMode="auto">
            <a:xfrm>
              <a:off x="1392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–2</a:t>
              </a:r>
            </a:p>
          </p:txBody>
        </p:sp>
        <p:sp>
          <p:nvSpPr>
            <p:cNvPr id="440337" name="Rectangle 17"/>
            <p:cNvSpPr>
              <a:spLocks noChangeArrowheads="1"/>
            </p:cNvSpPr>
            <p:nvPr/>
          </p:nvSpPr>
          <p:spPr bwMode="auto">
            <a:xfrm>
              <a:off x="1728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–1</a:t>
              </a:r>
            </a:p>
          </p:txBody>
        </p:sp>
        <p:sp>
          <p:nvSpPr>
            <p:cNvPr id="440338" name="Rectangle 18"/>
            <p:cNvSpPr>
              <a:spLocks noChangeArrowheads="1"/>
            </p:cNvSpPr>
            <p:nvPr/>
          </p:nvSpPr>
          <p:spPr bwMode="auto">
            <a:xfrm>
              <a:off x="2064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0</a:t>
              </a:r>
            </a:p>
          </p:txBody>
        </p:sp>
        <p:sp>
          <p:nvSpPr>
            <p:cNvPr id="440339" name="Rectangle 19"/>
            <p:cNvSpPr>
              <a:spLocks noChangeArrowheads="1"/>
            </p:cNvSpPr>
            <p:nvPr/>
          </p:nvSpPr>
          <p:spPr bwMode="auto">
            <a:xfrm>
              <a:off x="2400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1</a:t>
              </a:r>
            </a:p>
          </p:txBody>
        </p:sp>
        <p:sp>
          <p:nvSpPr>
            <p:cNvPr id="440340" name="Rectangle 20"/>
            <p:cNvSpPr>
              <a:spLocks noChangeArrowheads="1"/>
            </p:cNvSpPr>
            <p:nvPr/>
          </p:nvSpPr>
          <p:spPr bwMode="auto">
            <a:xfrm>
              <a:off x="2736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2</a:t>
              </a:r>
            </a:p>
          </p:txBody>
        </p:sp>
        <p:sp>
          <p:nvSpPr>
            <p:cNvPr id="440341" name="Rectangle 21"/>
            <p:cNvSpPr>
              <a:spLocks noChangeArrowheads="1"/>
            </p:cNvSpPr>
            <p:nvPr/>
          </p:nvSpPr>
          <p:spPr bwMode="auto">
            <a:xfrm>
              <a:off x="3072" y="175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3</a:t>
              </a:r>
            </a:p>
          </p:txBody>
        </p:sp>
        <p:sp>
          <p:nvSpPr>
            <p:cNvPr id="440342" name="Rectangle 22"/>
            <p:cNvSpPr>
              <a:spLocks noChangeArrowheads="1"/>
            </p:cNvSpPr>
            <p:nvPr/>
          </p:nvSpPr>
          <p:spPr bwMode="auto">
            <a:xfrm>
              <a:off x="1056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3" name="Rectangle 23"/>
            <p:cNvSpPr>
              <a:spLocks noChangeArrowheads="1"/>
            </p:cNvSpPr>
            <p:nvPr/>
          </p:nvSpPr>
          <p:spPr bwMode="auto">
            <a:xfrm>
              <a:off x="1392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4" name="Rectangle 24"/>
            <p:cNvSpPr>
              <a:spLocks noChangeArrowheads="1"/>
            </p:cNvSpPr>
            <p:nvPr/>
          </p:nvSpPr>
          <p:spPr bwMode="auto">
            <a:xfrm>
              <a:off x="1728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5" name="Rectangle 25"/>
            <p:cNvSpPr>
              <a:spLocks noChangeArrowheads="1"/>
            </p:cNvSpPr>
            <p:nvPr/>
          </p:nvSpPr>
          <p:spPr bwMode="auto">
            <a:xfrm>
              <a:off x="2064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6" name="Rectangle 26"/>
            <p:cNvSpPr>
              <a:spLocks noChangeArrowheads="1"/>
            </p:cNvSpPr>
            <p:nvPr/>
          </p:nvSpPr>
          <p:spPr bwMode="auto">
            <a:xfrm>
              <a:off x="2400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7" name="Rectangle 27"/>
            <p:cNvSpPr>
              <a:spLocks noChangeArrowheads="1"/>
            </p:cNvSpPr>
            <p:nvPr/>
          </p:nvSpPr>
          <p:spPr bwMode="auto">
            <a:xfrm>
              <a:off x="2736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440348" name="Rectangle 28"/>
            <p:cNvSpPr>
              <a:spLocks noChangeArrowheads="1"/>
            </p:cNvSpPr>
            <p:nvPr/>
          </p:nvSpPr>
          <p:spPr bwMode="auto">
            <a:xfrm>
              <a:off x="3072" y="1994"/>
              <a:ext cx="33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9388" y="188640"/>
            <a:ext cx="417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Level 6c </a:t>
            </a:r>
            <a:endParaRPr lang="en-GB" u="sng" dirty="0"/>
          </a:p>
        </p:txBody>
      </p:sp>
      <p:sp>
        <p:nvSpPr>
          <p:cNvPr id="215" name="Rectangle 2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1362</Words>
  <Application>Microsoft Office PowerPoint</Application>
  <PresentationFormat>On-screen Show (4:3)</PresentationFormat>
  <Paragraphs>399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Level4  </vt:lpstr>
      <vt:lpstr>PowerPoint Presentation</vt:lpstr>
      <vt:lpstr>Level 5c In the spaces provided, write down the coordinates of each of the 3 points. Add a fourth point to make a quadrilateral ( a 4 sided shape.) What are the coordinates of the fourth point?</vt:lpstr>
      <vt:lpstr>PowerPoint Presentation</vt:lpstr>
      <vt:lpstr>PowerPoint Presentation</vt:lpstr>
      <vt:lpstr>PowerPoint Presentation</vt:lpstr>
      <vt:lpstr>PowerPoint Presentation</vt:lpstr>
      <vt:lpstr>Level 6a  What is the equation?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21</cp:revision>
  <cp:lastPrinted>2014-01-16T09:36:26Z</cp:lastPrinted>
  <dcterms:created xsi:type="dcterms:W3CDTF">2014-01-05T17:53:59Z</dcterms:created>
  <dcterms:modified xsi:type="dcterms:W3CDTF">2015-01-18T11:19:53Z</dcterms:modified>
</cp:coreProperties>
</file>