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81" r:id="rId3"/>
    <p:sldId id="260" r:id="rId4"/>
    <p:sldId id="273" r:id="rId5"/>
    <p:sldId id="283" r:id="rId6"/>
    <p:sldId id="274" r:id="rId7"/>
    <p:sldId id="285" r:id="rId8"/>
    <p:sldId id="290" r:id="rId9"/>
    <p:sldId id="278" r:id="rId10"/>
    <p:sldId id="280" r:id="rId11"/>
    <p:sldId id="287" r:id="rId12"/>
    <p:sldId id="27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18/01/2015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4723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sequences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18/01/2015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72764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584"/>
                <a:gridCol w="4734392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&amp;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 Questions &amp; Answers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Convince me that 5, 9, 15, 23, 33, ... has a quadratic nth term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nth term of a sequence is 2n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Find the 4th term of the sequence.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Is the number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400 a term of the sequence?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 reasons for your answer.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would the 20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term in this sequence be?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05073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584"/>
                <a:gridCol w="4734392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A/A*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first five terms of the geometric progression which has first term 1 and</a:t>
                      </a:r>
                    </a:p>
                    <a:p>
                      <a:r>
                        <a:rPr lang="en-GB" dirty="0" smtClean="0"/>
                        <a:t>common ratio ½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Find the</a:t>
                      </a:r>
                      <a:r>
                        <a:rPr lang="en-GB" baseline="0" dirty="0" smtClean="0"/>
                        <a:t> common ratio for the geometric sequence </a:t>
                      </a:r>
                    </a:p>
                    <a:p>
                      <a:r>
                        <a:rPr lang="en-GB" baseline="0" dirty="0" smtClean="0"/>
                        <a:t>8,    12,   18,   27,   40.5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Find the 10th and 20th terms of the geometric</a:t>
                      </a:r>
                      <a:r>
                        <a:rPr lang="en-GB" baseline="0" dirty="0" smtClean="0"/>
                        <a:t> progression</a:t>
                      </a:r>
                      <a:r>
                        <a:rPr lang="en-GB" dirty="0" smtClean="0"/>
                        <a:t> with first term 3 and common ratio 2.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is the nth term</a:t>
                      </a:r>
                      <a:r>
                        <a:rPr lang="en-GB" dirty="0" smtClean="0"/>
                        <a:t> for the geometric sequence </a:t>
                      </a:r>
                    </a:p>
                    <a:p>
                      <a:r>
                        <a:rPr lang="en-GB" dirty="0" smtClean="0"/>
                        <a:t>8,    12,   18,   27,   40.5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did you work it out?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25851" y="55172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7165"/>
              </p:ext>
            </p:extLst>
          </p:nvPr>
        </p:nvGraphicFramePr>
        <p:xfrm>
          <a:off x="179512" y="188641"/>
          <a:ext cx="8712966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86"/>
                <a:gridCol w="1393130"/>
                <a:gridCol w="1393130"/>
                <a:gridCol w="1393130"/>
                <a:gridCol w="1393130"/>
                <a:gridCol w="1393130"/>
                <a:gridCol w="1393130"/>
              </a:tblGrid>
              <a:tr h="805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Current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Grade 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New Grade 1/2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Current Grade 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 Grade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Current Grade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New Grade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Current Grade C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New Grade 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Current Grade B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New  Grade 5/6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Current Grade A/A*/A**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New Grade 7/8/9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8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Sequences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find the next two terms in a sequence.</a:t>
                      </a: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find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 term to term rule for a linear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generate terms of a sequence from a term to term rule.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describe a linear sequence in words.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find a position to term rule for a linear sequence and explain how I worked it out.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recognise and I can use sequences of triangular, square and cube numbers, simple arithmetic progressions, and other sequences.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can generate terms of a sequence from a position-to-term rule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understand the difference between a linear sequence and a quadratic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can use a position to term rule to decide whether a number is part of a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I can find a position to term rule for a quadratic sequence.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ecognise and can use simple geometric progressions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1200" baseline="300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 where n is an integer, and r is a rational number &gt; 0 or a surd).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5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969235"/>
              </p:ext>
            </p:extLst>
          </p:nvPr>
        </p:nvGraphicFramePr>
        <p:xfrm>
          <a:off x="179512" y="188640"/>
          <a:ext cx="8784977" cy="6485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113"/>
                <a:gridCol w="1404644"/>
                <a:gridCol w="1404644"/>
                <a:gridCol w="1404644"/>
                <a:gridCol w="1404644"/>
                <a:gridCol w="1404644"/>
                <a:gridCol w="1404644"/>
              </a:tblGrid>
              <a:tr h="7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Current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Grade 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New Grade 1/2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Current Grade 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New Grade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Current Grade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New Grade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Current Grade C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New Grade 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Current Grade B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New  Grade 5/6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Current Grade A/A*/A**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New Grade 7/8/9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8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Sequences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find the next two terms in a sequence.</a:t>
                      </a: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find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 term to term rule for a linear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generate terms of a sequence from a term to term rule.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describe a linear sequence in words.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find a position to term rule for a linear sequence and explain how I worked it out.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recognise and I can use sequences of triangular, square and cube numbers, simple arithmetic progressions, and other sequences.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can generate terms of a sequence from a position-to-term rule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understand the difference between a linear sequence and a quadratic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 can use a position to term rule to decide whether a number is part of a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I can find a position to term rule for a quadratic sequence.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r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ecognise and can use simple geometric progressions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r>
                        <a:rPr lang="en-GB" sz="1400" baseline="300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  where n is an integer, and r is a rational number &gt; 0 or a surd).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86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62186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97214"/>
              </p:ext>
            </p:extLst>
          </p:nvPr>
        </p:nvGraphicFramePr>
        <p:xfrm>
          <a:off x="179512" y="188640"/>
          <a:ext cx="8901815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an example of a sequence that increase</a:t>
                      </a:r>
                      <a:r>
                        <a:rPr lang="en-GB" baseline="0" dirty="0" smtClean="0"/>
                        <a:t> (goes up).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are the next two terms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in these sequences?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4, 7, 10, 13, ... , … ,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30, 25, 20, 15, ... , … ,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 sequence that decreases (goes down.)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Sequence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1)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4, 7, 10, 13, ... 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Sequence 2)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13, 10, 7, 4, 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the same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about these two sequences?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different about these two sequences.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61119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term to term rule for this sequence?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9,   11,   13,   15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down the first five terms of this sequence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Start at 40 and subtract 4.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 sequence with  the term to term rule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Subtract 3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Describe this sequence in words, so that without showing it to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me, I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would be able to write down the first five terms.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7, 11, 15, 19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39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15206"/>
              </p:ext>
            </p:extLst>
          </p:nvPr>
        </p:nvGraphicFramePr>
        <p:xfrm>
          <a:off x="179512" y="188640"/>
          <a:ext cx="8784976" cy="648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1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 Questions &amp; Answers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position to term rule (nth term rule) for this sequence?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9,   11,   13,   15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you worked it out.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position to term rule (nth term rule) for this sequence?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20, 17, 14, 11, 8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 it out.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down the first 5 terms for the sequence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7n + 4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how you worked out what they would be.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first 5 terms for the sequence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-2n + 15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 out what they would be.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63722"/>
              </p:ext>
            </p:extLst>
          </p:nvPr>
        </p:nvGraphicFramePr>
        <p:xfrm>
          <a:off x="179512" y="188640"/>
          <a:ext cx="8784976" cy="648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1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&amp; 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 Questions &amp; Answer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would the 50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 be?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dirty="0" smtClean="0"/>
                        <a:t>7n</a:t>
                      </a:r>
                      <a:r>
                        <a:rPr lang="en-GB" baseline="0" dirty="0" smtClean="0"/>
                        <a:t> + 4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how you worked it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the difference between a quadratic sequence and a linear sequence.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would the 100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 be?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-2n + 15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</a:t>
                      </a:r>
                      <a:r>
                        <a:rPr lang="en-GB" baseline="0" dirty="0" smtClean="0"/>
                        <a:t> it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Here are the first five terms of a number sequence.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3,   8,   13,   18,   23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why 387 is not a term of the sequence.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93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26026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7884">
                <a:tc>
                  <a:txBody>
                    <a:bodyPr/>
                    <a:lstStyle/>
                    <a:p>
                      <a:r>
                        <a:rPr lang="en-GB" dirty="0" smtClean="0"/>
                        <a:t>Here are the first five terms of an arithmetic sequence.</a:t>
                      </a:r>
                    </a:p>
                    <a:p>
                      <a:r>
                        <a:rPr lang="en-GB" dirty="0" smtClean="0"/>
                        <a:t>1,   3,   7,   11,   15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Find, in terms of n, an expression for the nth term of this sequence.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 another arithmetic sequence the nth term is 8n - 16</a:t>
                      </a:r>
                    </a:p>
                    <a:p>
                      <a:r>
                        <a:rPr lang="en-GB" dirty="0" smtClean="0"/>
                        <a:t>John says that there is a number that is in both sequences.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why John is wrong.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51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37205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 &amp;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 Questions &amp; Answers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</a:t>
                      </a:r>
                      <a:r>
                        <a:rPr lang="en-GB" baseline="0" dirty="0" smtClean="0"/>
                        <a:t> the nth term rule for the sequence?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4, 7, 12, 19, 28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how you worked it out.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What is the 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sequence, explain how you worked it out.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you continue a sequence starting 1, 2, ... so that it has a quadratic nth term?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another sequence with a quadratic nth term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can you change 3, 6, 9, 18, 27 so it becomes the first five terms of a quadratic sequence?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1533</Words>
  <Application>Microsoft Office PowerPoint</Application>
  <PresentationFormat>On-screen Show (4:3)</PresentationFormat>
  <Paragraphs>268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17</cp:revision>
  <dcterms:created xsi:type="dcterms:W3CDTF">2014-09-21T07:31:53Z</dcterms:created>
  <dcterms:modified xsi:type="dcterms:W3CDTF">2015-01-18T11:14:52Z</dcterms:modified>
</cp:coreProperties>
</file>