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91" r:id="rId3"/>
    <p:sldId id="260" r:id="rId4"/>
    <p:sldId id="273" r:id="rId5"/>
    <p:sldId id="283" r:id="rId6"/>
    <p:sldId id="274" r:id="rId7"/>
    <p:sldId id="285" r:id="rId8"/>
    <p:sldId id="278" r:id="rId9"/>
    <p:sldId id="280" r:id="rId10"/>
    <p:sldId id="271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1662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0F475-460D-430D-BFD1-36F0A288FE67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ED928D-DF82-4C9F-AC84-AE930149022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66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55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56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336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930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32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25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98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1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51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16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F7F7-056B-428B-AC5F-7995116707AC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204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1F7F7-056B-428B-AC5F-7995116707AC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B195C-16D0-4B80-90AB-7BF30D30A3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29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44723"/>
              </p:ext>
            </p:extLst>
          </p:nvPr>
        </p:nvGraphicFramePr>
        <p:xfrm>
          <a:off x="251520" y="260648"/>
          <a:ext cx="8568952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of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sequences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Words: </a:t>
                      </a:r>
                      <a:r>
                        <a:rPr lang="en-GB" sz="2800" b="0" i="1" baseline="0" dirty="0" smtClean="0">
                          <a:solidFill>
                            <a:schemeClr val="tx1"/>
                          </a:solidFill>
                        </a:rPr>
                        <a:t>Reflect, Communicate, Explain, Justify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13/02/2015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48343" y="2636912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87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262447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4968552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229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868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360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505220"/>
              </p:ext>
            </p:extLst>
          </p:nvPr>
        </p:nvGraphicFramePr>
        <p:xfrm>
          <a:off x="179513" y="188641"/>
          <a:ext cx="8712966" cy="6170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186"/>
                <a:gridCol w="1393130"/>
                <a:gridCol w="1393130"/>
                <a:gridCol w="1393130"/>
                <a:gridCol w="1393130"/>
                <a:gridCol w="1393130"/>
                <a:gridCol w="1393130"/>
              </a:tblGrid>
              <a:tr h="6235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Level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5/6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6/7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330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Sequences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2136" marR="62136" marT="0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 can find the next two terms in a sequence.</a:t>
                      </a: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 can find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a term to term rule for a linear sequence.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 can generate terms of a sequence from a term to term rule.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 can describe a linear sequence in words.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 can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find a position to term rule for a linear sequence and explain how I worked it out.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 recognise and I can use sequences of triangular, square and cube numbers, simple arithmetic progressions, and other sequences.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 can generate terms of a sequence from a position-to-term rule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 understand the difference between a linear sequence and a quadratic sequence.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 can use a position to term rule to decide whether a number is part of a sequence.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can find a position to term rule for a simple quadratic sequence.</a:t>
                      </a:r>
                      <a:endParaRPr lang="en-GB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can find a position to term rule for any quadratic sequence.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3574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640277"/>
              </p:ext>
            </p:extLst>
          </p:nvPr>
        </p:nvGraphicFramePr>
        <p:xfrm>
          <a:off x="179512" y="116632"/>
          <a:ext cx="8568952" cy="666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1846924"/>
                <a:gridCol w="2448272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98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2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mymaths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lesson or booster pack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65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992484"/>
              </p:ext>
            </p:extLst>
          </p:nvPr>
        </p:nvGraphicFramePr>
        <p:xfrm>
          <a:off x="179512" y="188640"/>
          <a:ext cx="8784977" cy="62939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7113"/>
                <a:gridCol w="1404644"/>
                <a:gridCol w="1404644"/>
                <a:gridCol w="1404644"/>
                <a:gridCol w="1404644"/>
                <a:gridCol w="1404644"/>
                <a:gridCol w="1404644"/>
              </a:tblGrid>
              <a:tr h="7465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Level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5/6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6/7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GB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181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  <a:effectLst/>
                        </a:rPr>
                        <a:t>Sequences</a:t>
                      </a:r>
                      <a:endParaRPr lang="en-GB" sz="18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2136" marR="62136" marT="0" marB="0" vert="vert27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 can find the next two terms in a sequence.</a:t>
                      </a: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 can find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a term to term rule for a linear sequence.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 can generate terms of a sequence from a term to term rule.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 can describe a linear sequence in words.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 can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 find a position to term rule for a linear sequence and explain how I worked it out.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 recognise and I can use sequences of triangular, square and cube numbers, simple arithmetic progressions, and other sequences.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 can generate terms of a sequence from a position-to-term rule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 understand the difference between a linear sequence and a quadratic sequence.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baseline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I can use a position to term rule to decide whether a number is part of a sequence.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can find a position to term rule for a simple quadratic sequence.</a:t>
                      </a:r>
                      <a:endParaRPr lang="en-GB" sz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226695" algn="l"/>
                          <a:tab pos="457200" algn="l"/>
                        </a:tabLst>
                      </a:pPr>
                      <a:r>
                        <a:rPr lang="en-GB" sz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can find a position to term rule for any quadratic sequence.</a:t>
                      </a: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136" marR="6213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513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781074"/>
              </p:ext>
            </p:extLst>
          </p:nvPr>
        </p:nvGraphicFramePr>
        <p:xfrm>
          <a:off x="263697" y="260648"/>
          <a:ext cx="8784976" cy="6353297"/>
        </p:xfrm>
        <a:graphic>
          <a:graphicData uri="http://schemas.openxmlformats.org/drawingml/2006/table">
            <a:tbl>
              <a:tblPr/>
              <a:tblGrid>
                <a:gridCol w="1903412"/>
                <a:gridCol w="1171330"/>
                <a:gridCol w="1317746"/>
                <a:gridCol w="4392488"/>
              </a:tblGrid>
              <a:tr h="13321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symbols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Term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Term to term rule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Nth</a:t>
                      </a:r>
                      <a:r>
                        <a:rPr lang="en-GB" baseline="0" dirty="0" smtClean="0"/>
                        <a:t> term rule / position to term rule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Linear Sequence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Quadratic Sequence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Fibonacci Sequence</a:t>
                      </a:r>
                    </a:p>
                    <a:p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86" y="993208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153" y="1150370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6749" y="100403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0119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64990"/>
              </p:ext>
            </p:extLst>
          </p:nvPr>
        </p:nvGraphicFramePr>
        <p:xfrm>
          <a:off x="179512" y="188640"/>
          <a:ext cx="8901815" cy="6481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797359"/>
              </a:tblGrid>
              <a:tr h="40882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Show me an example of a sequence that increase</a:t>
                      </a:r>
                      <a:r>
                        <a:rPr lang="en-GB" baseline="0" dirty="0" smtClean="0"/>
                        <a:t> (goes up).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What are the next two terms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in these sequences?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4, 7, 10, 13, ... , … ,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30, 25, 20, 15, ... , … ,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Show me an example of a sequence that decreases (goes down.)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Sequence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1)   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4, 7, 10, 13, ...  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Sequence 2)  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13, 10, 7, 4, …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What is the same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about these two sequences?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What is different about these two sequences.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81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862861"/>
              </p:ext>
            </p:extLst>
          </p:nvPr>
        </p:nvGraphicFramePr>
        <p:xfrm>
          <a:off x="179512" y="188640"/>
          <a:ext cx="8901815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797359"/>
              </a:tblGrid>
              <a:tr h="40882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What is the term to term rule for this sequence?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9,   11,   13,   15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Write down the first five terms of this sequence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Start at 40 and subtract 4.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Show me an example of a sequence with  the term to term rule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Subtract 3 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Describe this sequence in words, so that without showing it to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me, I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would be able to write down the first five terms.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7, 11, 15, 19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5393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399010"/>
              </p:ext>
            </p:extLst>
          </p:nvPr>
        </p:nvGraphicFramePr>
        <p:xfrm>
          <a:off x="179512" y="188640"/>
          <a:ext cx="8784976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631578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5/6 Questions and Answers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4571">
                <a:tc>
                  <a:txBody>
                    <a:bodyPr/>
                    <a:lstStyle/>
                    <a:p>
                      <a:r>
                        <a:rPr lang="en-GB" dirty="0" smtClean="0"/>
                        <a:t>What is the position to term rule (nth term rule) for this sequence?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9,   11,   13,   15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Explain</a:t>
                      </a:r>
                      <a:r>
                        <a:rPr lang="en-GB" baseline="0" dirty="0" smtClean="0"/>
                        <a:t> how you worked it out.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is the position to term rule (nth term rule) for this sequence?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20, 17, 14, 11, 8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Explain how you worked it out.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4571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Write down the first 5 terms for the sequence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7n + 4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Explain how you worked out what they would be.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Write down the first 5 terms for the sequence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-2n + 15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Explain how you worked out what they would be.</a:t>
                      </a:r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133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825568"/>
              </p:ext>
            </p:extLst>
          </p:nvPr>
        </p:nvGraphicFramePr>
        <p:xfrm>
          <a:off x="179512" y="188640"/>
          <a:ext cx="8784976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63157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6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4571">
                <a:tc>
                  <a:txBody>
                    <a:bodyPr/>
                    <a:lstStyle/>
                    <a:p>
                      <a:r>
                        <a:rPr lang="en-GB" dirty="0" smtClean="0"/>
                        <a:t>What</a:t>
                      </a:r>
                      <a:r>
                        <a:rPr lang="en-GB" baseline="0" dirty="0" smtClean="0"/>
                        <a:t> would the 50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term in this sequence be?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dirty="0" smtClean="0"/>
                        <a:t>7n</a:t>
                      </a:r>
                      <a:r>
                        <a:rPr lang="en-GB" baseline="0" dirty="0" smtClean="0"/>
                        <a:t> + 4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Explain how you worked it out.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Here are the first five terms of a number sequence.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3,   8,   13,   18,   23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Explain why 387 is not a term of the sequence.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4571">
                <a:tc>
                  <a:txBody>
                    <a:bodyPr/>
                    <a:lstStyle/>
                    <a:p>
                      <a:r>
                        <a:rPr lang="en-GB" dirty="0" smtClean="0"/>
                        <a:t>What</a:t>
                      </a:r>
                      <a:r>
                        <a:rPr lang="en-GB" baseline="0" dirty="0" smtClean="0"/>
                        <a:t> would the 100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term in this sequence be?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-2n + 15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Explain how you worked</a:t>
                      </a:r>
                      <a:r>
                        <a:rPr lang="en-GB" baseline="0" dirty="0" smtClean="0"/>
                        <a:t> it out.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u="sng" dirty="0" smtClean="0">
                          <a:solidFill>
                            <a:schemeClr val="tx1"/>
                          </a:solidFill>
                        </a:rPr>
                        <a:t>Level 7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Describe the difference between a quadratic sequence and a linear sequence.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938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876663"/>
              </p:ext>
            </p:extLst>
          </p:nvPr>
        </p:nvGraphicFramePr>
        <p:xfrm>
          <a:off x="179512" y="188640"/>
          <a:ext cx="8901815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/>
                <a:gridCol w="4797359"/>
              </a:tblGrid>
              <a:tr h="40882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Level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What is</a:t>
                      </a:r>
                      <a:r>
                        <a:rPr lang="en-GB" baseline="0" dirty="0" smtClean="0"/>
                        <a:t> the nth term rule for the sequence?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4, 7, 12, 19, 28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Explain how you worked it out.</a:t>
                      </a:r>
                    </a:p>
                    <a:p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What is the 10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term in this sequence, explain how you worked it out.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How can you continue a sequence starting 1, 2, ... so that it has a quadratic nth term?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Show me an example of another sequence with a quadratic nth term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How can you change 3, 6, 9, 18, 27 so it becomes the first five terms of a quadratic sequence?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133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891015"/>
              </p:ext>
            </p:extLst>
          </p:nvPr>
        </p:nvGraphicFramePr>
        <p:xfrm>
          <a:off x="179513" y="188640"/>
          <a:ext cx="8784976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0584"/>
                <a:gridCol w="4734392"/>
              </a:tblGrid>
              <a:tr h="408820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Level 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/>
                        <a:t>Convince me that 5, 9, 15, 23, 33, ... has a quadratic nth term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The nth term of a sequence is 2n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Find the 4th term of the sequence.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Is the number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400 a term of the sequence?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Give reasons for your answer.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394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What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would the 20</a:t>
                      </a:r>
                      <a:r>
                        <a:rPr lang="en-GB" baseline="30000" dirty="0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term in this sequence be?</a:t>
                      </a: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How do you know?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13384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1192</Words>
  <Application>Microsoft Office PowerPoint</Application>
  <PresentationFormat>On-screen Show (4:3)</PresentationFormat>
  <Paragraphs>224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Helen Hindle</cp:lastModifiedBy>
  <cp:revision>22</cp:revision>
  <dcterms:created xsi:type="dcterms:W3CDTF">2014-09-21T07:31:53Z</dcterms:created>
  <dcterms:modified xsi:type="dcterms:W3CDTF">2015-02-13T11:22:43Z</dcterms:modified>
</cp:coreProperties>
</file>