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10FDD-5220-4613-8E80-3C4984138979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4DD8E-57EF-4924-BEFA-515F971E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6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pupils to use</a:t>
            </a:r>
            <a:r>
              <a:rPr lang="en-GB" baseline="0" dirty="0" smtClean="0"/>
              <a:t> the scale to show how often they have felt the following ways in a Maths lesson….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4DD8E-57EF-4924-BEFA-515F971E25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380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Before showing students the next slide ask if they can suggest an alternative way</a:t>
            </a:r>
            <a:r>
              <a:rPr lang="en-GB" baseline="0" dirty="0" smtClean="0"/>
              <a:t> of thinking.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F13CF-FCF9-450A-A056-91C950504FB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6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Before showing students the next slide ask if they can suggest an alternative way</a:t>
            </a:r>
            <a:r>
              <a:rPr lang="en-GB" baseline="0" dirty="0" smtClean="0"/>
              <a:t> of thinking.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4DD8E-57EF-4924-BEFA-515F971E254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61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Record the classes strategies on the board.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FFFB3-1057-41E9-8152-D9F1E592244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2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60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30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4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7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29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3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09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70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89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9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9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B211-31BB-4D96-B333-6BFB95BEB597}" type="datetimeFigureOut">
              <a:rPr lang="en-GB" smtClean="0"/>
              <a:t>07/09/2014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DA9B-51AA-4D87-A35D-DA78686F1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56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 your mini whiteboards draw this scale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83568" y="4293096"/>
            <a:ext cx="7704856" cy="72008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7804392">
            <a:off x="251520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Never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7804392">
            <a:off x="3879593" y="3478073"/>
            <a:ext cx="156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Sometimes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7804392">
            <a:off x="7475661" y="3325672"/>
            <a:ext cx="156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Often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93120"/>
            <a:ext cx="835533" cy="93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2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There is no such thing as a Maths person.  Everyone can become a better learner in Maths</a:t>
            </a:r>
            <a:endParaRPr lang="en-GB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086" y="4797152"/>
            <a:ext cx="1731346" cy="1731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http://people.ucsc.edu/%7Ejapaulin/media/confus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03" y="4539744"/>
            <a:ext cx="2623237" cy="196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2420888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strategies could you use when you get stuck?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8983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Class Strategies for getting ourselves unstuck….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/>
              <a:t>In this class….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018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We </a:t>
            </a:r>
            <a:r>
              <a:rPr lang="en-GB" sz="2800" b="1" dirty="0" smtClean="0">
                <a:solidFill>
                  <a:srgbClr val="FF0000"/>
                </a:solidFill>
              </a:rPr>
              <a:t>can all be successful 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 all learn from one another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b="1" dirty="0" smtClean="0">
                <a:solidFill>
                  <a:srgbClr val="00B050"/>
                </a:solidFill>
              </a:rPr>
              <a:t>We </a:t>
            </a:r>
            <a:r>
              <a:rPr lang="en-GB" sz="2800" b="1" dirty="0" smtClean="0">
                <a:solidFill>
                  <a:srgbClr val="00B050"/>
                </a:solidFill>
              </a:rPr>
              <a:t>will</a:t>
            </a:r>
            <a:r>
              <a:rPr lang="en-GB" sz="2800" b="1" dirty="0" smtClean="0">
                <a:solidFill>
                  <a:srgbClr val="00B050"/>
                </a:solidFill>
              </a:rPr>
              <a:t> </a:t>
            </a:r>
            <a:r>
              <a:rPr lang="en-GB" sz="2800" b="1" dirty="0" smtClean="0">
                <a:solidFill>
                  <a:srgbClr val="00B050"/>
                </a:solidFill>
              </a:rPr>
              <a:t>all choose tasks that challenge us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b="1" dirty="0" smtClean="0">
                <a:solidFill>
                  <a:schemeClr val="accent6"/>
                </a:solidFill>
              </a:rPr>
              <a:t>We all have different starting points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We can all make progress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b="1" dirty="0" smtClean="0">
                <a:solidFill>
                  <a:srgbClr val="FF33CC"/>
                </a:solidFill>
              </a:rPr>
              <a:t>The best students are the students who make the most progress</a:t>
            </a:r>
            <a:endParaRPr lang="en-GB" sz="2800" b="1" dirty="0">
              <a:solidFill>
                <a:srgbClr val="FF33CC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1"/>
            <a:ext cx="316835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6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On your post card write down one thing that you are you going to do to become a better learner?</a:t>
            </a:r>
            <a:endParaRPr lang="en-GB" sz="4800" dirty="0"/>
          </a:p>
        </p:txBody>
      </p:sp>
      <p:sp>
        <p:nvSpPr>
          <p:cNvPr id="4" name="AutoShape 4" descr="data:image/jpeg;base64,/9j/4AAQSkZJRgABAQAAAQABAAD/2wCEAAkGBggGERMIBwgSFBUVFhYXFhcXFRUQEhQUGRAVFBcWGhgjHCYnGh0lJR4WHy8sIycpLS0uFyAxQTU2PCcrLCsBCQoKDAwMDQwODSkYEhgpKSkpKSkpKSkpKSkpKSkpKSkpKSkpKSkpKSkpKSkpKSkpKSkpKSkpKSkpKSkpKSkpKf/AABEIAMMBAgMBIgACEQEDEQH/xAAbAAEBAAIDAQAAAAAAAAAAAAAABAEFAgMGB//EAD8QAAEDAgIECwYEBQUBAAAAAAABAgMFEQQhEhVVkwYTIjE0QVFzs9HTM1SRkrTSYXGBoRQjMlKxFkJDU2IH/8QAFAEBAAAAAAAAAAAAAAAAAAAAAP/EABQRAQAAAAAAAAAAAAAAAAAAAAD/2gAMAwEAAhEDEQA/APrNHo9Pdh4XOwEN1ij/AONn/Wn4Fmpqbs+Hds8jFF6PB3UfhtONXqb6Y1r2Qad1cltLR/pifIv+1epq/sBz1NTdnw7tnkNTU3Z8O7Z5Gvh4V4eVrpFgeitajlRUyS6R5KvVm9PgvYdk3CbDMaroonudxSyo22iqppNa1v4KquTq/wAAWampuz4d2zyGpqbs+Hds8jXLwyp2XJlzyvoZXsioi55fr2L2HXFw1wSta6fDysVWottHSS9s0Reu37/qgG11NTdnw7tnkNTU3Z8O7Z5EEPCrDSsdNxT7NcjUsiLpXl0G2zS9+f8AL8Usco+FGEmcyOKGZdK3/G7JFidJe3Oq2S1kS6KtrZLYLdTU3Z8O7Z5DU1N2fDu2eRYAI9TU3Z8O7Z5DU1N2fDu2eRYAI9TU3Z8O7Z5DU1N2fDu2eRNwi4R4TgxF/G1BknF3a1XMbp6KucjW3S981VEOLuE+ChxEdKxiPillRyxI9tmy6KXcjXoqtVydl7gV6mpuz4d2zyGpqbs+Hds8iwAR6mpuz4d2zyGpqbs+Hds8jnPUcLhZIsJNMiPl0uLavO/QbpOt+SZlCqjc1UCTU1N2fDu2eQ1NTdnw7tnkRYXhPBUWriaZhJp4kVU4xiMRjtFbO0NJ7VenOl2oqLbK5ZR6vhq5C3H4JXKx2lbSarHcl7mLdq5pmi84GdTU3Z8O7Z5DU1N2fDu2eRYAI9TU3Z8O7Z5DU1N2fDu2eRFi+ED8HjYKPJhMp2TPZIj0y4pGK5Fbb/0nWbkCPU1N2fDu2eQ1NTdnw7tnkWACPU1N2fDu2eQ1NTdnw7tnkWE9QxradG/FSNVUal1RLX/cDr1NTdnw7tnkNTU3Z8O7Z5HRBX8PKrmyscxG2zcmSqss0fwvGqovMqORSllUwj1RrZ05Soic+d2o5FTLNFull5lA46mpuz4d2zyGpqbs+Hds8iwAR6mpuz4d2zyMFoAiovR4O6j8NpmoPx7dHV8bF576Sr2pknN1aX6onaqpii9Hg7qPw2loGhkfwiREe5kV0a5bMuvLVj2tat1zbfi3Xy6+zPsROEMTWsauHcqc7naaKqWyWyLz9vUboAaGX/Umm2SJsFtFEc1VVE0lYxXORefJ2kiJfmt+ndilr71ezDpA1tuS5dJzlW1r2vlnZc78yp+JuABo8Ulec9XRQYdWI7kI66rbSdylXqdbR5v7lM4P/UDFf/ENhVOUrbqt7rpqjcupOQn5X7EvuwBDSlxr0fLj8lV3JaiWRrERG/ut3Z9qdhcAAAAHhv8A7LiIoqXIySZrVdJBZHKiXtio1Wydduc3UXByCozw1rH41Z3Qo/iLIxkLNOyOeiJdXOVERLq5US2SG8fFHJm9iLbtRFOTWNYmixqInYmSAfN8HiW4mnYzH1zEvZjWOxCOXTcyaCRr38QyJqLkipxeiiJZ+l16S373y1bGOhkxEmGlnbhIVxGExD34bQkVrnOmieiKiOVbtW7ctBM06/fOw8T3JK6JquTmWyK5PyX4iXDxT+1ia62aXRFsvaB84xEmAxE1CxuIY+KNzcQ1eOkXSS2EsxHSXzVbZLflc/Wey4T4Caq0/EYGmP5UkD2Rqi5Kro1RvK/Hmv8AibaWGOdNGaNHJ2KiKhyRETJEA8pwG4Q0z+BgwsszIZIImRTQyK2KSJ7GIxyOaqoqJldF60U6KrUqZLiMJg2tc1JExMqMe5uGwkiaSaT5EVqq9yq7Taif3K5T1z8NDKqSSQtVU5lVEVU/Jeo5SwRT2SaNrrLdLoi2XtA+T42oadGqscuOuuHxOIbAvGO0mNRzFjRjldpWzdo582XMeg4WQanw+s6VjJkZPNhW4qRsr5UjwyPVssjFuugtlRHObmiZ9Vz2y4aFVV6wtutrrZLrbJLqc2saxNFjUROxEsgHg8ZqnD1emLT5o7OhxiLoyI5qroQaPWqXXPPnW3XY98dUeGhiTRjhaidiIiJc7QAAAElSXCvYsGNXkvulk0rrZNJbWz6r5FZHVKdHU2JFMtkRb3/3NWyojmuuiscl7oqKBwnp+Ax6rO9dJVTRVUe5EVGOdlktslV36/kMPTcBhlbJDloJop/McqI1VRUZ/V/SmVk5k6iDE8GIsWjokxa2XjV/paq/zUxF7r1p/Ndz/wBqfjfqxPBNkjkRr7te96vyRNFrm4xeT+N50ROxGIB6MBEtkAAAAiovR4O6j8NpaRUXo8HdR+G0tAAAAAAAAAAAAAAAAAAAAASVOeTDMR8S2VZIW9uTsRGx37KoFYCAAAAAAAAAAdWLiWeN8TbXc1yJfmurVTM7QB56CiVDDORY5WoisgY6z1Y/+W16XRUj5kVckXnut7WstVPwFRge1cTiLtRLraRy8rlIqKit5SZtVM0srfjtwAAAAAARUXo8HdR+G0tIqL0eDuo/DaWgAAAAAAAAAAAAAAAAAAAIKz7NvfYf6uIvIKz7NvfYf6uIC5DJhDIAAAAAAAAAAAAAAAAAAARUXo8HdR+G0tIqL0eDuo/DaWgAAAAAAAAAAAAAAAAAAAIKz7NvfYf6uIvIKz7NvfYf6uIC5DJhDIAAAAAAAAAAAAAAAAAAARUXo8HdR+G0tIqL0eDuo/DaWgAAAAAAAAAAAAAAAAAAAIKz7NvfYf6uIvIKz7NvfYf6uIC5CJadOuetJvhB6RahkCDV2I2pP8IPSGrsRtSf4QekXgCDV2I2pP8ACD0hq7EbUn+EHpF4Ag1diNqT/CD0hq7EbUn+EHpF4Ag1diNqT/CD0hq7EbUn+EHpF4Ag1diNqT/CD0hq7EbUn+EHpF4Ag1diNqT/AAg9Iualksq3/HtMgAAAIqL0eDuo/DaWkVF6PB3UfhtLQAAAAAAAAAAAAAAAAAAAEFZ9m3vsP9XEXkFZ9m3vsP8AVxAXIRLNVOrCQ75/olqGQIOOqnucG/f6I46qe5wb9/ol4Ag46qe5wb9/ojjqp7nBv3+iXgCDjqp7nBv3+iOOqnucG/f6JeAIOOqnucG/f6I46qe5wb9/ol4Ag46qe5wb9/ojjqp7nBv3+iXgCDjqp7nBv3+iXNvblJn8TIAAACKi9Hg7qPw2lpFRejwd1H4bS0AAAAAAAAAAAAAAAAAAABBWfZt77D/VxF5BWfZt77D/AFcQFyES1N6ZfwE/yt+4tQyBDrR+z5/lb9w1o/Z8/wArfuLgBDrR+z5/lb9w1o/Z8/yt+4uAEOtH7Pn+Vv3DWj9nz/K37i4AQ60fs+f5W/cNaP2fP8rfuLgBDrR+z5/lb9w1o/Z8/wArfuLgBBrR+z5/lb9xc1dJL2t/kyAAAAiovR4O6j8NpaRUXo8HdR+G0tAAAAAAAAAAAAAAAAAAAAQVn2be+w/1cReQVn2be+w/1cQFyGTCGQAAAAAAAAAAAAAAAAAAAiovR4O6j8NpaRUXo8HdR+G0tAAAAAAAAAAAAAAAAAAAAQVn2be+w/1cReQVn2be+w/1cQFyGTCGQAAAAAAAAAAAAAAAAAAAiovR4O6j8NpaRUXo8HdR+G0tAAAAAAAAAAAAAAAAAAAAS1DDPxTUZGqXSSJ2fYydj1/ZFKgAQAAAAAAAAAAAAAAAAAAAABFRejwd1H4bS0iovR4O6j8NpaAAAAAAAAAAAAAAAAAAAAAAAAAAAAAAAAAAAAAAAAAAAEVF6PB3UfhtLQAAAAAAAAAAAAAAAAAAAAAAAAAAAAAAAAAAAAAAAAAAAA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21" name="Picture 5" descr="C:\Users\zeb1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13751"/>
            <a:ext cx="438251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8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68" y="405992"/>
            <a:ext cx="7972180" cy="597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39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642194"/>
          </a:xfrm>
        </p:spPr>
        <p:txBody>
          <a:bodyPr>
            <a:noAutofit/>
          </a:bodyPr>
          <a:lstStyle/>
          <a:p>
            <a:r>
              <a:rPr lang="en-GB" sz="2800" dirty="0" smtClean="0"/>
              <a:t>In your Maths lessons, how often do you hear yourself thinking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2060848"/>
            <a:ext cx="6840760" cy="3744416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6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 can’t do this…</a:t>
            </a:r>
            <a:endParaRPr lang="en-GB" sz="36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13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0"/>
            <a:ext cx="5179595" cy="6334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52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66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 can’t do this…</a:t>
            </a:r>
            <a:endParaRPr lang="en-GB" sz="6600" dirty="0">
              <a:effectLst/>
              <a:ea typeface="Calibri"/>
              <a:cs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642194"/>
          </a:xfrm>
        </p:spPr>
        <p:txBody>
          <a:bodyPr>
            <a:noAutofit/>
          </a:bodyPr>
          <a:lstStyle/>
          <a:p>
            <a:r>
              <a:rPr lang="en-GB" sz="2800" dirty="0" smtClean="0"/>
              <a:t>In your Maths lessons, how often do you hear yourself thinking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808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/>
              <a:t>Tell yourself</a:t>
            </a:r>
            <a:endParaRPr lang="en-GB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66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 can’t do this yet…</a:t>
            </a:r>
            <a:endParaRPr lang="en-GB" sz="66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30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66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I’m no good at this…</a:t>
            </a:r>
            <a:endParaRPr lang="en-GB" sz="6600" dirty="0">
              <a:effectLst/>
              <a:ea typeface="Calibri"/>
              <a:cs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642194"/>
          </a:xfrm>
        </p:spPr>
        <p:txBody>
          <a:bodyPr>
            <a:noAutofit/>
          </a:bodyPr>
          <a:lstStyle/>
          <a:p>
            <a:r>
              <a:rPr lang="en-GB" sz="2800" dirty="0" smtClean="0"/>
              <a:t>In your Maths lessons, how often do you hear yourself thinking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457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/>
              <a:t>Tell yourself</a:t>
            </a:r>
            <a:endParaRPr lang="en-GB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6600" dirty="0" smtClean="0">
                <a:solidFill>
                  <a:srgbClr val="000000"/>
                </a:solidFill>
                <a:ea typeface="Calibri"/>
                <a:cs typeface="Times New Roman"/>
              </a:rPr>
              <a:t>I can become better at this…</a:t>
            </a:r>
            <a:endParaRPr lang="en-GB" sz="66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23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6600" dirty="0" smtClean="0">
                <a:solidFill>
                  <a:srgbClr val="000000"/>
                </a:solidFill>
                <a:ea typeface="Calibri"/>
                <a:cs typeface="Times New Roman"/>
              </a:rPr>
              <a:t>What level did I get?</a:t>
            </a:r>
            <a:endParaRPr lang="en-GB" sz="6600" dirty="0">
              <a:effectLst/>
              <a:ea typeface="Calibri"/>
              <a:cs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642194"/>
          </a:xfrm>
        </p:spPr>
        <p:txBody>
          <a:bodyPr>
            <a:noAutofit/>
          </a:bodyPr>
          <a:lstStyle/>
          <a:p>
            <a:r>
              <a:rPr lang="en-GB" sz="2800" dirty="0" smtClean="0"/>
              <a:t>In your Maths lessons, how often do you hear yourself thinking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420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/>
              <a:t>Ask instead</a:t>
            </a:r>
            <a:endParaRPr lang="en-GB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6600" dirty="0" smtClean="0">
                <a:solidFill>
                  <a:srgbClr val="000000"/>
                </a:solidFill>
                <a:ea typeface="Calibri"/>
                <a:cs typeface="Times New Roman"/>
              </a:rPr>
              <a:t>What can I do to improve…</a:t>
            </a:r>
            <a:endParaRPr lang="en-GB" sz="66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23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275</Words>
  <Application>Microsoft Office PowerPoint</Application>
  <PresentationFormat>On-screen Show (4:3)</PresentationFormat>
  <Paragraphs>37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On your mini whiteboards draw this scale</vt:lpstr>
      <vt:lpstr>In your Maths lessons, how often do you hear yourself thinking</vt:lpstr>
      <vt:lpstr>PowerPoint Presentation</vt:lpstr>
      <vt:lpstr>In your Maths lessons, how often do you hear yourself thinking</vt:lpstr>
      <vt:lpstr>Tell yourself</vt:lpstr>
      <vt:lpstr>In your Maths lessons, how often do you hear yourself thinking</vt:lpstr>
      <vt:lpstr>Tell yourself</vt:lpstr>
      <vt:lpstr>In your Maths lessons, how often do you hear yourself thinking</vt:lpstr>
      <vt:lpstr>Ask instead</vt:lpstr>
      <vt:lpstr>PowerPoint Presentation</vt:lpstr>
      <vt:lpstr>Class Strategies for getting ourselves unstuck….</vt:lpstr>
      <vt:lpstr>In this class….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your mini whiteboards draw this scale</dc:title>
  <dc:creator>zeb1</dc:creator>
  <cp:lastModifiedBy>zeb1</cp:lastModifiedBy>
  <cp:revision>3</cp:revision>
  <dcterms:created xsi:type="dcterms:W3CDTF">2014-09-07T18:07:48Z</dcterms:created>
  <dcterms:modified xsi:type="dcterms:W3CDTF">2014-09-07T18:33:02Z</dcterms:modified>
</cp:coreProperties>
</file>