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C9703-6990-41BF-A9A1-16EB83CF293D}" type="datetimeFigureOut">
              <a:rPr lang="en-GB" smtClean="0"/>
              <a:t>22/09/2015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413360-14EF-4657-BE02-311E84E5A0B8}" type="slidenum">
              <a:rPr lang="en-GB" smtClean="0"/>
              <a:t>‹#›</a:t>
            </a:fld>
            <a:endParaRPr lang="en-GB"/>
          </a:p>
        </p:txBody>
      </p:sp>
    </p:spTree>
    <p:extLst>
      <p:ext uri="{BB962C8B-B14F-4D97-AF65-F5344CB8AC3E}">
        <p14:creationId xmlns:p14="http://schemas.microsoft.com/office/powerpoint/2010/main" val="3089997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1</a:t>
            </a:fld>
            <a:endParaRPr lang="en-GB"/>
          </a:p>
        </p:txBody>
      </p:sp>
    </p:spTree>
    <p:extLst>
      <p:ext uri="{BB962C8B-B14F-4D97-AF65-F5344CB8AC3E}">
        <p14:creationId xmlns:p14="http://schemas.microsoft.com/office/powerpoint/2010/main" val="2355928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2</a:t>
            </a:fld>
            <a:endParaRPr lang="en-GB"/>
          </a:p>
        </p:txBody>
      </p:sp>
    </p:spTree>
    <p:extLst>
      <p:ext uri="{BB962C8B-B14F-4D97-AF65-F5344CB8AC3E}">
        <p14:creationId xmlns:p14="http://schemas.microsoft.com/office/powerpoint/2010/main" val="2355928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53C42E-510F-489B-835C-756A992C68A0}" type="datetimeFigureOut">
              <a:rPr lang="en-GB" smtClean="0"/>
              <a:t>22/09/2015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C0D7B-CEF1-4F8B-B2D2-D07C926AE586}" type="slidenum">
              <a:rPr lang="en-GB" smtClean="0"/>
              <a:t>‹#›</a:t>
            </a:fld>
            <a:endParaRPr lang="en-GB"/>
          </a:p>
        </p:txBody>
      </p:sp>
    </p:spTree>
    <p:extLst>
      <p:ext uri="{BB962C8B-B14F-4D97-AF65-F5344CB8AC3E}">
        <p14:creationId xmlns:p14="http://schemas.microsoft.com/office/powerpoint/2010/main" val="2148876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53C42E-510F-489B-835C-756A992C68A0}" type="datetimeFigureOut">
              <a:rPr lang="en-GB" smtClean="0"/>
              <a:t>22/09/2015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C0D7B-CEF1-4F8B-B2D2-D07C926AE586}" type="slidenum">
              <a:rPr lang="en-GB" smtClean="0"/>
              <a:t>‹#›</a:t>
            </a:fld>
            <a:endParaRPr lang="en-GB"/>
          </a:p>
        </p:txBody>
      </p:sp>
    </p:spTree>
    <p:extLst>
      <p:ext uri="{BB962C8B-B14F-4D97-AF65-F5344CB8AC3E}">
        <p14:creationId xmlns:p14="http://schemas.microsoft.com/office/powerpoint/2010/main" val="335700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53C42E-510F-489B-835C-756A992C68A0}" type="datetimeFigureOut">
              <a:rPr lang="en-GB" smtClean="0"/>
              <a:t>22/09/2015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C0D7B-CEF1-4F8B-B2D2-D07C926AE586}" type="slidenum">
              <a:rPr lang="en-GB" smtClean="0"/>
              <a:t>‹#›</a:t>
            </a:fld>
            <a:endParaRPr lang="en-GB"/>
          </a:p>
        </p:txBody>
      </p:sp>
    </p:spTree>
    <p:extLst>
      <p:ext uri="{BB962C8B-B14F-4D97-AF65-F5344CB8AC3E}">
        <p14:creationId xmlns:p14="http://schemas.microsoft.com/office/powerpoint/2010/main" val="270099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53C42E-510F-489B-835C-756A992C68A0}" type="datetimeFigureOut">
              <a:rPr lang="en-GB" smtClean="0"/>
              <a:t>22/09/2015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C0D7B-CEF1-4F8B-B2D2-D07C926AE586}" type="slidenum">
              <a:rPr lang="en-GB" smtClean="0"/>
              <a:t>‹#›</a:t>
            </a:fld>
            <a:endParaRPr lang="en-GB"/>
          </a:p>
        </p:txBody>
      </p:sp>
    </p:spTree>
    <p:extLst>
      <p:ext uri="{BB962C8B-B14F-4D97-AF65-F5344CB8AC3E}">
        <p14:creationId xmlns:p14="http://schemas.microsoft.com/office/powerpoint/2010/main" val="3165503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53C42E-510F-489B-835C-756A992C68A0}" type="datetimeFigureOut">
              <a:rPr lang="en-GB" smtClean="0"/>
              <a:t>22/09/2015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C0D7B-CEF1-4F8B-B2D2-D07C926AE586}" type="slidenum">
              <a:rPr lang="en-GB" smtClean="0"/>
              <a:t>‹#›</a:t>
            </a:fld>
            <a:endParaRPr lang="en-GB"/>
          </a:p>
        </p:txBody>
      </p:sp>
    </p:spTree>
    <p:extLst>
      <p:ext uri="{BB962C8B-B14F-4D97-AF65-F5344CB8AC3E}">
        <p14:creationId xmlns:p14="http://schemas.microsoft.com/office/powerpoint/2010/main" val="2620196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53C42E-510F-489B-835C-756A992C68A0}" type="datetimeFigureOut">
              <a:rPr lang="en-GB" smtClean="0"/>
              <a:t>22/09/2015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6C0D7B-CEF1-4F8B-B2D2-D07C926AE586}" type="slidenum">
              <a:rPr lang="en-GB" smtClean="0"/>
              <a:t>‹#›</a:t>
            </a:fld>
            <a:endParaRPr lang="en-GB"/>
          </a:p>
        </p:txBody>
      </p:sp>
    </p:spTree>
    <p:extLst>
      <p:ext uri="{BB962C8B-B14F-4D97-AF65-F5344CB8AC3E}">
        <p14:creationId xmlns:p14="http://schemas.microsoft.com/office/powerpoint/2010/main" val="4099257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53C42E-510F-489B-835C-756A992C68A0}" type="datetimeFigureOut">
              <a:rPr lang="en-GB" smtClean="0"/>
              <a:t>22/09/2015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6C0D7B-CEF1-4F8B-B2D2-D07C926AE586}" type="slidenum">
              <a:rPr lang="en-GB" smtClean="0"/>
              <a:t>‹#›</a:t>
            </a:fld>
            <a:endParaRPr lang="en-GB"/>
          </a:p>
        </p:txBody>
      </p:sp>
    </p:spTree>
    <p:extLst>
      <p:ext uri="{BB962C8B-B14F-4D97-AF65-F5344CB8AC3E}">
        <p14:creationId xmlns:p14="http://schemas.microsoft.com/office/powerpoint/2010/main" val="225962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53C42E-510F-489B-835C-756A992C68A0}" type="datetimeFigureOut">
              <a:rPr lang="en-GB" smtClean="0"/>
              <a:t>22/09/2015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6C0D7B-CEF1-4F8B-B2D2-D07C926AE586}" type="slidenum">
              <a:rPr lang="en-GB" smtClean="0"/>
              <a:t>‹#›</a:t>
            </a:fld>
            <a:endParaRPr lang="en-GB"/>
          </a:p>
        </p:txBody>
      </p:sp>
    </p:spTree>
    <p:extLst>
      <p:ext uri="{BB962C8B-B14F-4D97-AF65-F5344CB8AC3E}">
        <p14:creationId xmlns:p14="http://schemas.microsoft.com/office/powerpoint/2010/main" val="2717482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3C42E-510F-489B-835C-756A992C68A0}" type="datetimeFigureOut">
              <a:rPr lang="en-GB" smtClean="0"/>
              <a:t>22/09/2015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6C0D7B-CEF1-4F8B-B2D2-D07C926AE586}" type="slidenum">
              <a:rPr lang="en-GB" smtClean="0"/>
              <a:t>‹#›</a:t>
            </a:fld>
            <a:endParaRPr lang="en-GB"/>
          </a:p>
        </p:txBody>
      </p:sp>
    </p:spTree>
    <p:extLst>
      <p:ext uri="{BB962C8B-B14F-4D97-AF65-F5344CB8AC3E}">
        <p14:creationId xmlns:p14="http://schemas.microsoft.com/office/powerpoint/2010/main" val="3321229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3C42E-510F-489B-835C-756A992C68A0}" type="datetimeFigureOut">
              <a:rPr lang="en-GB" smtClean="0"/>
              <a:t>22/09/2015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6C0D7B-CEF1-4F8B-B2D2-D07C926AE586}" type="slidenum">
              <a:rPr lang="en-GB" smtClean="0"/>
              <a:t>‹#›</a:t>
            </a:fld>
            <a:endParaRPr lang="en-GB"/>
          </a:p>
        </p:txBody>
      </p:sp>
    </p:spTree>
    <p:extLst>
      <p:ext uri="{BB962C8B-B14F-4D97-AF65-F5344CB8AC3E}">
        <p14:creationId xmlns:p14="http://schemas.microsoft.com/office/powerpoint/2010/main" val="2816088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3C42E-510F-489B-835C-756A992C68A0}" type="datetimeFigureOut">
              <a:rPr lang="en-GB" smtClean="0"/>
              <a:t>22/09/2015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6C0D7B-CEF1-4F8B-B2D2-D07C926AE586}" type="slidenum">
              <a:rPr lang="en-GB" smtClean="0"/>
              <a:t>‹#›</a:t>
            </a:fld>
            <a:endParaRPr lang="en-GB"/>
          </a:p>
        </p:txBody>
      </p:sp>
    </p:spTree>
    <p:extLst>
      <p:ext uri="{BB962C8B-B14F-4D97-AF65-F5344CB8AC3E}">
        <p14:creationId xmlns:p14="http://schemas.microsoft.com/office/powerpoint/2010/main" val="840701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3C42E-510F-489B-835C-756A992C68A0}" type="datetimeFigureOut">
              <a:rPr lang="en-GB" smtClean="0"/>
              <a:t>22/09/2015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C0D7B-CEF1-4F8B-B2D2-D07C926AE586}" type="slidenum">
              <a:rPr lang="en-GB" smtClean="0"/>
              <a:t>‹#›</a:t>
            </a:fld>
            <a:endParaRPr lang="en-GB"/>
          </a:p>
        </p:txBody>
      </p:sp>
    </p:spTree>
    <p:extLst>
      <p:ext uri="{BB962C8B-B14F-4D97-AF65-F5344CB8AC3E}">
        <p14:creationId xmlns:p14="http://schemas.microsoft.com/office/powerpoint/2010/main" val="3393019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0"/>
            <a:ext cx="9144000" cy="6858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67544" y="1340768"/>
            <a:ext cx="7848872" cy="5040560"/>
          </a:xfrm>
        </p:spPr>
        <p:txBody>
          <a:bodyPr>
            <a:noAutofit/>
          </a:bodyPr>
          <a:lstStyle/>
          <a:p>
            <a:pPr algn="l">
              <a:lnSpc>
                <a:spcPct val="150000"/>
              </a:lnSpc>
            </a:pPr>
            <a:r>
              <a:rPr lang="en-GB" sz="2400" dirty="0" smtClean="0">
                <a:latin typeface="Comic Sans MS" panose="030F0702030302020204" pitchFamily="66" charset="0"/>
              </a:rPr>
              <a:t>In this class……</a:t>
            </a:r>
            <a:r>
              <a:rPr lang="en-GB" sz="2400" dirty="0" smtClean="0">
                <a:solidFill>
                  <a:schemeClr val="bg1"/>
                </a:solidFill>
                <a:latin typeface="Comic Sans MS" panose="030F0702030302020204" pitchFamily="66" charset="0"/>
              </a:rPr>
              <a:t/>
            </a:r>
            <a:br>
              <a:rPr lang="en-GB" sz="2400" dirty="0" smtClean="0">
                <a:solidFill>
                  <a:schemeClr val="bg1"/>
                </a:solidFill>
                <a:latin typeface="Comic Sans MS" panose="030F0702030302020204" pitchFamily="66" charset="0"/>
              </a:rPr>
            </a:b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solidFill>
                  <a:srgbClr val="FF0000"/>
                </a:solidFill>
                <a:latin typeface="Comic Sans MS" panose="030F0702030302020204" pitchFamily="66" charset="0"/>
              </a:rPr>
              <a:t>We all have different starting points.</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solidFill>
                  <a:srgbClr val="24B719"/>
                </a:solidFill>
                <a:latin typeface="Comic Sans MS" panose="030F0702030302020204" pitchFamily="66" charset="0"/>
              </a:rPr>
              <a:t>We can all learn from one another.</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solidFill>
                  <a:srgbClr val="BD03A7"/>
                </a:solidFill>
                <a:latin typeface="Comic Sans MS" panose="030F0702030302020204" pitchFamily="66" charset="0"/>
              </a:rPr>
              <a:t>We can all make progress.</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latin typeface="Comic Sans MS" panose="030F0702030302020204" pitchFamily="66" charset="0"/>
              </a:rPr>
              <a:t>We will value our mistakes because we can learn from them.</a:t>
            </a:r>
            <a:br>
              <a:rPr lang="en-GB" sz="2400" dirty="0" smtClean="0">
                <a:latin typeface="Comic Sans MS" panose="030F0702030302020204" pitchFamily="66" charset="0"/>
              </a:rPr>
            </a:br>
            <a:r>
              <a:rPr lang="en-GB" sz="2400" dirty="0" smtClean="0">
                <a:solidFill>
                  <a:srgbClr val="0F07A9"/>
                </a:solidFill>
                <a:latin typeface="Comic Sans MS" panose="030F0702030302020204" pitchFamily="66" charset="0"/>
              </a:rPr>
              <a:t>We will choose tasks that challenge us because this is how we develop our skills and understanding.</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solidFill>
                  <a:schemeClr val="accent6">
                    <a:lumMod val="75000"/>
                  </a:schemeClr>
                </a:solidFill>
                <a:latin typeface="Comic Sans MS" panose="030F0702030302020204" pitchFamily="66" charset="0"/>
              </a:rPr>
              <a:t>We will keep trying even when we are finding a task difficult because this is how we make progress.</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a:latin typeface="Comic Sans MS" panose="030F0702030302020204" pitchFamily="66" charset="0"/>
              </a:rPr>
              <a:t/>
            </a:r>
            <a:br>
              <a:rPr lang="en-GB" sz="2400" dirty="0">
                <a:latin typeface="Comic Sans MS" panose="030F0702030302020204" pitchFamily="66" charset="0"/>
              </a:rPr>
            </a:br>
            <a:endParaRPr lang="en-GB" sz="2400" dirty="0">
              <a:latin typeface="Comic Sans MS" panose="030F0702030302020204" pitchFamily="66"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482377"/>
            <a:ext cx="2289043" cy="1716782"/>
          </a:xfrm>
          <a:prstGeom prst="rect">
            <a:avLst/>
          </a:prstGeom>
        </p:spPr>
      </p:pic>
    </p:spTree>
    <p:extLst>
      <p:ext uri="{BB962C8B-B14F-4D97-AF65-F5344CB8AC3E}">
        <p14:creationId xmlns:p14="http://schemas.microsoft.com/office/powerpoint/2010/main" val="280049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0"/>
            <a:ext cx="9144000" cy="6858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67544" y="1340768"/>
            <a:ext cx="7848872" cy="5040560"/>
          </a:xfrm>
        </p:spPr>
        <p:txBody>
          <a:bodyPr>
            <a:noAutofit/>
          </a:bodyPr>
          <a:lstStyle/>
          <a:p>
            <a:pPr algn="l">
              <a:lnSpc>
                <a:spcPct val="150000"/>
              </a:lnSpc>
            </a:pPr>
            <a:r>
              <a:rPr lang="en-GB" sz="2400" dirty="0" smtClean="0">
                <a:latin typeface="Comic Sans MS" panose="030F0702030302020204" pitchFamily="66" charset="0"/>
              </a:rPr>
              <a:t>In this class……</a:t>
            </a:r>
            <a:r>
              <a:rPr lang="en-GB" sz="2400" dirty="0" smtClean="0">
                <a:solidFill>
                  <a:schemeClr val="bg1"/>
                </a:solidFill>
                <a:latin typeface="Comic Sans MS" panose="030F0702030302020204" pitchFamily="66" charset="0"/>
              </a:rPr>
              <a:t/>
            </a:r>
            <a:br>
              <a:rPr lang="en-GB" sz="2400" dirty="0" smtClean="0">
                <a:solidFill>
                  <a:schemeClr val="bg1"/>
                </a:solidFill>
                <a:latin typeface="Comic Sans MS" panose="030F0702030302020204" pitchFamily="66" charset="0"/>
              </a:rPr>
            </a:b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solidFill>
                  <a:srgbClr val="FF0000"/>
                </a:solidFill>
                <a:latin typeface="Comic Sans MS" panose="030F0702030302020204" pitchFamily="66" charset="0"/>
              </a:rPr>
              <a:t>We all have different starting points.</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solidFill>
                  <a:srgbClr val="24B719"/>
                </a:solidFill>
                <a:latin typeface="Comic Sans MS" panose="030F0702030302020204" pitchFamily="66" charset="0"/>
              </a:rPr>
              <a:t>We can all learn from one another.</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solidFill>
                  <a:srgbClr val="BD03A7"/>
                </a:solidFill>
                <a:latin typeface="Comic Sans MS" panose="030F0702030302020204" pitchFamily="66" charset="0"/>
              </a:rPr>
              <a:t>We can all make progress.</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latin typeface="Comic Sans MS" panose="030F0702030302020204" pitchFamily="66" charset="0"/>
              </a:rPr>
              <a:t>We will value our mistakes because we can learn from them.</a:t>
            </a:r>
            <a:br>
              <a:rPr lang="en-GB" sz="2400" dirty="0" smtClean="0">
                <a:latin typeface="Comic Sans MS" panose="030F0702030302020204" pitchFamily="66" charset="0"/>
              </a:rPr>
            </a:br>
            <a:r>
              <a:rPr lang="en-GB" sz="2400" dirty="0" smtClean="0">
                <a:solidFill>
                  <a:srgbClr val="0F07A9"/>
                </a:solidFill>
                <a:latin typeface="Comic Sans MS" panose="030F0702030302020204" pitchFamily="66" charset="0"/>
              </a:rPr>
              <a:t>We will choose tasks that challenge us because this is how we develop our skills and understanding.</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smtClean="0">
                <a:solidFill>
                  <a:schemeClr val="accent6">
                    <a:lumMod val="75000"/>
                  </a:schemeClr>
                </a:solidFill>
                <a:latin typeface="Comic Sans MS" panose="030F0702030302020204" pitchFamily="66" charset="0"/>
              </a:rPr>
              <a:t>We will keep trying even when we are finding a task difficult because this is how we make progress.</a:t>
            </a:r>
            <a:r>
              <a:rPr lang="en-GB" sz="2400" dirty="0" smtClean="0">
                <a:latin typeface="Comic Sans MS" panose="030F0702030302020204" pitchFamily="66" charset="0"/>
              </a:rPr>
              <a:t/>
            </a:r>
            <a:br>
              <a:rPr lang="en-GB" sz="2400" dirty="0" smtClean="0">
                <a:latin typeface="Comic Sans MS" panose="030F0702030302020204" pitchFamily="66" charset="0"/>
              </a:rPr>
            </a:br>
            <a:r>
              <a:rPr lang="en-GB" sz="2400" dirty="0">
                <a:latin typeface="Comic Sans MS" panose="030F0702030302020204" pitchFamily="66" charset="0"/>
              </a:rPr>
              <a:t/>
            </a:r>
            <a:br>
              <a:rPr lang="en-GB" sz="2400" dirty="0">
                <a:latin typeface="Comic Sans MS" panose="030F0702030302020204" pitchFamily="66" charset="0"/>
              </a:rPr>
            </a:br>
            <a:endParaRPr lang="en-GB" sz="2400" dirty="0">
              <a:latin typeface="Comic Sans MS" panose="030F0702030302020204" pitchFamily="66"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482377"/>
            <a:ext cx="2289043" cy="1716782"/>
          </a:xfrm>
          <a:prstGeom prst="rect">
            <a:avLst/>
          </a:prstGeom>
        </p:spPr>
      </p:pic>
    </p:spTree>
    <p:extLst>
      <p:ext uri="{BB962C8B-B14F-4D97-AF65-F5344CB8AC3E}">
        <p14:creationId xmlns:p14="http://schemas.microsoft.com/office/powerpoint/2010/main" val="3032667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Words>
  <Application>Microsoft Office PowerPoint</Application>
  <PresentationFormat>On-screen Show (4:3)</PresentationFormat>
  <Paragraphs>4</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In this class……  We all have different starting points. We can all learn from one another. We can all make progress. We will value our mistakes because we can learn from them. We will choose tasks that challenge us because this is how we develop our skills and understanding. We will keep trying even when we are finding a task difficult because this is how we make progress.  </vt:lpstr>
      <vt:lpstr>In this class……  We all have different starting points. We can all learn from one another. We can all make progress. We will value our mistakes because we can learn from them. We will choose tasks that challenge us because this is how we develop our skills and understanding. We will keep trying even when we are finding a task difficult because this is how we make progress.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this class……  We all have different starting points. We can all learn from one another. We can all make progress. We will value our mistakes because we can learn from them. We will choose tasks that challenge us because this is how we develop our skills and understanding. We will keep trying even when we are finding a task difficult because this is how we make progress.  </dc:title>
  <dc:creator>zeb1</dc:creator>
  <cp:lastModifiedBy>zeb1</cp:lastModifiedBy>
  <cp:revision>1</cp:revision>
  <dcterms:created xsi:type="dcterms:W3CDTF">2015-09-22T21:07:05Z</dcterms:created>
  <dcterms:modified xsi:type="dcterms:W3CDTF">2015-09-22T21:07:38Z</dcterms:modified>
</cp:coreProperties>
</file>