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0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55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4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9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8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5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8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6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0BD46-104F-4315-A8FA-6D9C8E1975E1}" type="datetimeFigureOut">
              <a:rPr lang="en-GB" smtClean="0"/>
              <a:t>22/03/2014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6861-491B-4FA9-B43B-F2CEEF9B2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5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017089"/>
              </p:ext>
            </p:extLst>
          </p:nvPr>
        </p:nvGraphicFramePr>
        <p:xfrm>
          <a:off x="306000" y="1196752"/>
          <a:ext cx="8532000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316396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generalise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and develop a theory.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change the prompt.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144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comment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on what I have noticed about the prompt, for example,  I can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identify a pattern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and give an example based on the pattern.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38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show whether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the prompt is true or false.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38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ask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what the prompt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means.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Colour in the arrow, up to the statement which best describes your </a:t>
            </a:r>
            <a:r>
              <a:rPr lang="en-GB" sz="2000" dirty="0"/>
              <a:t> </a:t>
            </a:r>
            <a:r>
              <a:rPr lang="en-GB" sz="2000" dirty="0" smtClean="0"/>
              <a:t>level of independence when posing questions and making statements.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934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462280"/>
              </p:ext>
            </p:extLst>
          </p:nvPr>
        </p:nvGraphicFramePr>
        <p:xfrm>
          <a:off x="306000" y="1196752"/>
          <a:ext cx="8532000" cy="552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316396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reflect on  the development of the Inquiry.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decide what to do and plan multiple steps. I can set my own aims. 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144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explain my choice of ‘next step’.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negotiate the aims of the Inquiry with the teacher and peers.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38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choose a ‘next step’ which will move the Inquiry on.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explain the aims set by the teacher.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38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collaborate with another pupil </a:t>
                      </a:r>
                      <a:r>
                        <a:rPr lang="en-GB" sz="2000" b="0" smtClean="0">
                          <a:solidFill>
                            <a:schemeClr val="tx1"/>
                          </a:solidFill>
                        </a:rPr>
                        <a:t>to choose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 ‘next step’.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accept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the aims set by the teacher.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Colour in the arrow, up to the statement which best describes your </a:t>
            </a:r>
            <a:r>
              <a:rPr lang="en-GB" sz="2000" dirty="0"/>
              <a:t> </a:t>
            </a:r>
            <a:r>
              <a:rPr lang="en-GB" sz="2000" dirty="0" smtClean="0"/>
              <a:t>level of independence when regulating the Inquiry.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71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99308"/>
              </p:ext>
            </p:extLst>
          </p:nvPr>
        </p:nvGraphicFramePr>
        <p:xfrm>
          <a:off x="306000" y="1196752"/>
          <a:ext cx="8532000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316396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enhance the development of the Inquiry and I can evaluate the Inquiry using specific mathematical terms.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144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contribute to the decisions made by the group, I can analyse  and explain using mathematical terms.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38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work in a group and explain the Inquiry in mathematical terms.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381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 work in a group and describe the  Inquiry in basic mathematical terms.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Colour in the arrow, up to the statement which best describes your </a:t>
            </a:r>
            <a:r>
              <a:rPr lang="en-GB" sz="2000" dirty="0"/>
              <a:t> </a:t>
            </a:r>
            <a:r>
              <a:rPr lang="en-GB" sz="2000" dirty="0" smtClean="0"/>
              <a:t>level of independence when collaborating and communicating.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695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934995"/>
              </p:ext>
            </p:extLst>
          </p:nvPr>
        </p:nvGraphicFramePr>
        <p:xfrm>
          <a:off x="235533" y="1263509"/>
          <a:ext cx="85320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116649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seek out a new mathematical concept (idea) and procedure (method) apply them and evaluate how they moved the Inquiry 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9659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have attempted to apply a new mathematical concept (idea) and procedure (method) to the Inquiry.</a:t>
                      </a:r>
                    </a:p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explain why a new mathematical procedure (method) is relevant to Inquiry.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4965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explain why a new mathematical concept (idea) is required to make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progress in the Inquiry.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can explain why a new procedure (method) is required to make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progress in the Inquiry.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1335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 understand how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a familiar mathematical concept (idea) is applied to the Inquiry.</a:t>
                      </a:r>
                    </a:p>
                    <a:p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 can use a familiar procedure (method) to generate more examples.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Colour in the arrow, up to the statement which best describes your </a:t>
            </a:r>
            <a:r>
              <a:rPr lang="en-GB" sz="2000" dirty="0"/>
              <a:t> </a:t>
            </a:r>
            <a:r>
              <a:rPr lang="en-GB" sz="2000" dirty="0" smtClean="0"/>
              <a:t>level of independence when using and applying new mathematical concepts and procedures.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349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454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5</cp:revision>
  <dcterms:created xsi:type="dcterms:W3CDTF">2014-03-20T22:09:47Z</dcterms:created>
  <dcterms:modified xsi:type="dcterms:W3CDTF">2014-03-22T14:56:50Z</dcterms:modified>
</cp:coreProperties>
</file>