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1" r:id="rId2"/>
    <p:sldId id="265" r:id="rId3"/>
    <p:sldId id="268" r:id="rId4"/>
    <p:sldId id="282" r:id="rId5"/>
    <p:sldId id="256" r:id="rId6"/>
    <p:sldId id="271" r:id="rId7"/>
    <p:sldId id="269" r:id="rId8"/>
    <p:sldId id="270" r:id="rId9"/>
    <p:sldId id="276" r:id="rId10"/>
    <p:sldId id="277" r:id="rId11"/>
    <p:sldId id="260" r:id="rId12"/>
    <p:sldId id="272" r:id="rId13"/>
    <p:sldId id="259" r:id="rId14"/>
    <p:sldId id="278" r:id="rId15"/>
    <p:sldId id="273" r:id="rId16"/>
    <p:sldId id="261" r:id="rId17"/>
    <p:sldId id="274" r:id="rId18"/>
    <p:sldId id="279" r:id="rId19"/>
    <p:sldId id="280" r:id="rId20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0.png"/><Relationship Id="rId4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E5A50-6CA4-41CB-A21E-3F4D8C331CD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714C69-0D58-4648-A586-ACFEC8AEA2D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60</a:t>
          </a:r>
          <a:endParaRPr lang="en-GB" dirty="0">
            <a:solidFill>
              <a:schemeClr val="tx1"/>
            </a:solidFill>
          </a:endParaRPr>
        </a:p>
      </dgm:t>
    </dgm:pt>
    <dgm:pt modelId="{4B0ABBA3-12A5-42FF-BFB4-DE18BE343DE4}" type="parTrans" cxnId="{B43A99E3-3747-4873-839C-127195F1BA2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3A9852A-DA0E-4455-A1CC-7307ECBCBBF0}" type="sibTrans" cxnId="{B43A99E3-3747-4873-839C-127195F1BA2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4439BE31-04FB-41F7-BC07-2E0B818205CD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m:oMathPara>
              </a14:m>
              <a:endParaRPr lang="en-GB" dirty="0">
                <a:solidFill>
                  <a:schemeClr val="tx1"/>
                </a:solidFill>
              </a:endParaRPr>
            </a:p>
          </dgm:t>
        </dgm:pt>
      </mc:Choice>
      <mc:Fallback xmlns="">
        <dgm:pt modelId="{4439BE31-04FB-41F7-BC07-2E0B818205CD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r>
                <a:rPr lang="en-GB" b="0" i="0" smtClean="0">
                  <a:solidFill>
                    <a:schemeClr val="tx1"/>
                  </a:solidFill>
                  <a:latin typeface="Cambria Math"/>
                </a:rPr>
                <a:t>1/6</a:t>
              </a:r>
              <a:endParaRPr lang="en-GB" dirty="0">
                <a:solidFill>
                  <a:schemeClr val="tx1"/>
                </a:solidFill>
              </a:endParaRPr>
            </a:p>
          </dgm:t>
        </dgm:pt>
      </mc:Fallback>
    </mc:AlternateContent>
    <dgm:pt modelId="{6DB82E64-D034-4C5F-B22D-A42148029E5F}" type="parTrans" cxnId="{AB6249E4-B539-4BFD-92F8-A468B779EE5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E7FCEF5-5349-42AD-ACED-DC29A3802191}" type="sibTrans" cxnId="{AB6249E4-B539-4BFD-92F8-A468B779EE5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9DF917E3-6B4B-4B3F-9A9A-3FA4A1D12961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m:oMathPara>
              </a14:m>
              <a:endParaRPr lang="en-GB" dirty="0">
                <a:solidFill>
                  <a:schemeClr val="tx1"/>
                </a:solidFill>
              </a:endParaRPr>
            </a:p>
          </dgm:t>
        </dgm:pt>
      </mc:Choice>
      <mc:Fallback xmlns="">
        <dgm:pt modelId="{9DF917E3-6B4B-4B3F-9A9A-3FA4A1D12961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r>
                <a:rPr lang="en-GB" b="0" i="0" smtClean="0">
                  <a:solidFill>
                    <a:schemeClr val="tx1"/>
                  </a:solidFill>
                  <a:latin typeface="Cambria Math"/>
                </a:rPr>
                <a:t>1/3</a:t>
              </a:r>
              <a:endParaRPr lang="en-GB" dirty="0">
                <a:solidFill>
                  <a:schemeClr val="tx1"/>
                </a:solidFill>
              </a:endParaRPr>
            </a:p>
          </dgm:t>
        </dgm:pt>
      </mc:Fallback>
    </mc:AlternateContent>
    <dgm:pt modelId="{05437EA6-E6DC-49F3-BF95-0483AFCF1E11}" type="parTrans" cxnId="{1441A363-8829-42E5-B58F-3E3689FC893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25511CC-D772-4CFE-B1F4-6B297A711642}" type="sibTrans" cxnId="{1441A363-8829-42E5-B58F-3E3689FC893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7037DD5C-D858-478D-98B9-71E2F8E83C84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m:oMathPara>
              </a14:m>
              <a:endParaRPr lang="en-GB" dirty="0">
                <a:solidFill>
                  <a:schemeClr val="tx1"/>
                </a:solidFill>
              </a:endParaRPr>
            </a:p>
          </dgm:t>
        </dgm:pt>
      </mc:Choice>
      <mc:Fallback xmlns="">
        <dgm:pt modelId="{7037DD5C-D858-478D-98B9-71E2F8E83C84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r>
                <a:rPr lang="en-GB" b="0" i="0" smtClean="0">
                  <a:solidFill>
                    <a:schemeClr val="tx1"/>
                  </a:solidFill>
                  <a:latin typeface="Cambria Math"/>
                </a:rPr>
                <a:t>1/5</a:t>
              </a:r>
              <a:endParaRPr lang="en-GB" dirty="0">
                <a:solidFill>
                  <a:schemeClr val="tx1"/>
                </a:solidFill>
              </a:endParaRPr>
            </a:p>
          </dgm:t>
        </dgm:pt>
      </mc:Fallback>
    </mc:AlternateContent>
    <dgm:pt modelId="{937E973E-60BF-4E19-AB00-6428F9CE8D65}" type="parTrans" cxnId="{F74CB62B-3A75-4428-AEF8-FF786F318B9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1B32405-8145-4694-9166-D9F4D66C39BD}" type="sibTrans" cxnId="{F74CB62B-3A75-4428-AEF8-FF786F318B9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1B5FB3BB-33ED-4060-AE36-1B0509078064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m:oMathPara>
              </a14:m>
              <a:endParaRPr lang="en-GB" dirty="0">
                <a:solidFill>
                  <a:schemeClr val="tx1"/>
                </a:solidFill>
              </a:endParaRPr>
            </a:p>
          </dgm:t>
        </dgm:pt>
      </mc:Choice>
      <mc:Fallback xmlns="">
        <dgm:pt modelId="{1B5FB3BB-33ED-4060-AE36-1B0509078064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r>
                <a:rPr lang="en-GB" b="0" i="0" smtClean="0">
                  <a:solidFill>
                    <a:schemeClr val="tx1"/>
                  </a:solidFill>
                  <a:latin typeface="Cambria Math"/>
                </a:rPr>
                <a:t>1/4</a:t>
              </a:r>
              <a:endParaRPr lang="en-GB" dirty="0">
                <a:solidFill>
                  <a:schemeClr val="tx1"/>
                </a:solidFill>
              </a:endParaRPr>
            </a:p>
          </dgm:t>
        </dgm:pt>
      </mc:Fallback>
    </mc:AlternateContent>
    <dgm:pt modelId="{EA63192C-404F-428C-93E8-6BE511C9ECF0}" type="parTrans" cxnId="{44AF32B5-4181-4110-B36B-E96F116597C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E6FDAA5-6087-4259-B65C-C1F42E1E30DE}" type="sibTrans" cxnId="{44AF32B5-4181-4110-B36B-E96F116597C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2289C54C-1684-44CA-9390-5D891D470927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endParaRPr lang="en-GB"/>
            </a:p>
          </dgm:t>
        </dgm:pt>
      </mc:Choice>
      <mc:Fallback xmlns="">
        <dgm:pt modelId="{2289C54C-1684-44CA-9390-5D891D470927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r>
                <a:rPr lang="en-GB" b="0" i="0" smtClean="0">
                  <a:solidFill>
                    <a:schemeClr val="tx1"/>
                  </a:solidFill>
                  <a:latin typeface="Cambria Math"/>
                </a:rPr>
                <a:t>1/6</a:t>
              </a:r>
              <a:endParaRPr lang="en-GB" dirty="0">
                <a:solidFill>
                  <a:schemeClr val="tx1"/>
                </a:solidFill>
              </a:endParaRPr>
            </a:p>
          </dgm:t>
        </dgm:pt>
      </mc:Fallback>
    </mc:AlternateContent>
    <dgm:pt modelId="{96A25CBB-C50A-4193-BA8C-D3EAED91C9A5}" type="parTrans" cxnId="{79FD6ADE-FD06-4301-A86A-9A0405963376}">
      <dgm:prSet/>
      <dgm:spPr/>
      <dgm:t>
        <a:bodyPr/>
        <a:lstStyle/>
        <a:p>
          <a:endParaRPr lang="en-GB"/>
        </a:p>
      </dgm:t>
    </dgm:pt>
    <dgm:pt modelId="{0C319001-75FD-49A0-9385-C6AB2874D209}" type="sibTrans" cxnId="{79FD6ADE-FD06-4301-A86A-9A0405963376}">
      <dgm:prSet/>
      <dgm:spPr/>
      <dgm:t>
        <a:bodyPr/>
        <a:lstStyle/>
        <a:p>
          <a:endParaRPr lang="en-GB"/>
        </a:p>
      </dgm:t>
    </dgm:pt>
    <dgm:pt modelId="{F5271FB5-9861-4DA6-BD66-93354767B1E5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63F948C-BD11-480E-AE32-84A9D0D3C14C}" type="parTrans" cxnId="{71A21B24-6D07-4B4E-9808-EE108B71A6C2}">
      <dgm:prSet/>
      <dgm:spPr/>
      <dgm:t>
        <a:bodyPr/>
        <a:lstStyle/>
        <a:p>
          <a:endParaRPr lang="en-GB"/>
        </a:p>
      </dgm:t>
    </dgm:pt>
    <dgm:pt modelId="{0EDA17B1-A83B-4190-82D8-DFBD2D58E83E}" type="sibTrans" cxnId="{71A21B24-6D07-4B4E-9808-EE108B71A6C2}">
      <dgm:prSet/>
      <dgm:spPr/>
      <dgm:t>
        <a:bodyPr/>
        <a:lstStyle/>
        <a:p>
          <a:endParaRPr lang="en-GB"/>
        </a:p>
      </dgm:t>
    </dgm:pt>
    <dgm:pt modelId="{9418515A-D554-407E-A266-7CC6869C214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9720409-EE4E-4E4C-95C8-C4E7D3AF1EF4}" type="parTrans" cxnId="{79C2DA2B-4D6E-4B74-A244-FB16287FC4C2}">
      <dgm:prSet/>
      <dgm:spPr/>
      <dgm:t>
        <a:bodyPr/>
        <a:lstStyle/>
        <a:p>
          <a:endParaRPr lang="en-GB"/>
        </a:p>
      </dgm:t>
    </dgm:pt>
    <dgm:pt modelId="{2A2690E2-B48E-4E65-9701-815361C2E31F}" type="sibTrans" cxnId="{79C2DA2B-4D6E-4B74-A244-FB16287FC4C2}">
      <dgm:prSet/>
      <dgm:spPr/>
      <dgm:t>
        <a:bodyPr/>
        <a:lstStyle/>
        <a:p>
          <a:endParaRPr lang="en-GB"/>
        </a:p>
      </dgm:t>
    </dgm:pt>
    <dgm:pt modelId="{0C7166B6-F430-4824-9E46-34E5D18DCC4C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1035D99-09FF-423C-B07F-A4F60887A514}" type="parTrans" cxnId="{4408E1F8-FBB9-443B-AA4C-71882FBA1F98}">
      <dgm:prSet/>
      <dgm:spPr/>
      <dgm:t>
        <a:bodyPr/>
        <a:lstStyle/>
        <a:p>
          <a:endParaRPr lang="en-GB"/>
        </a:p>
      </dgm:t>
    </dgm:pt>
    <dgm:pt modelId="{3E0FC490-A7D5-4CD2-93AA-67FE9897CEA6}" type="sibTrans" cxnId="{4408E1F8-FBB9-443B-AA4C-71882FBA1F9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DA12C93C-5E92-4724-A86A-DEAF4E29CACB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endParaRPr lang="en-GB"/>
            </a:p>
          </dgm:t>
        </dgm:pt>
      </mc:Choice>
      <mc:Fallback xmlns="">
        <dgm:pt modelId="{DA12C93C-5E92-4724-A86A-DEAF4E29CACB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r>
                <a:rPr lang="en-GB" b="0" i="0" smtClean="0">
                  <a:solidFill>
                    <a:schemeClr val="tx1"/>
                  </a:solidFill>
                  <a:latin typeface="Cambria Math"/>
                </a:rPr>
                <a:t>1/3</a:t>
              </a:r>
              <a:endParaRPr lang="en-GB" dirty="0">
                <a:solidFill>
                  <a:schemeClr val="tx1"/>
                </a:solidFill>
              </a:endParaRPr>
            </a:p>
          </dgm:t>
        </dgm:pt>
      </mc:Fallback>
    </mc:AlternateContent>
    <dgm:pt modelId="{13DAF5F1-0724-4115-BB47-687E132DDACF}" type="parTrans" cxnId="{B2B973A5-BAEA-4C81-B7BE-B56335B4CAB1}">
      <dgm:prSet/>
      <dgm:spPr/>
      <dgm:t>
        <a:bodyPr/>
        <a:lstStyle/>
        <a:p>
          <a:endParaRPr lang="en-GB"/>
        </a:p>
      </dgm:t>
    </dgm:pt>
    <dgm:pt modelId="{81A59D1F-3F0D-4B47-8FA3-E1CD8C3E3582}" type="sibTrans" cxnId="{B2B973A5-BAEA-4C81-B7BE-B56335B4CAB1}">
      <dgm:prSet/>
      <dgm:spPr/>
      <dgm:t>
        <a:bodyPr/>
        <a:lstStyle/>
        <a:p>
          <a:endParaRPr lang="en-GB"/>
        </a:p>
      </dgm:t>
    </dgm:pt>
    <dgm:pt modelId="{2D542DC0-3056-4FFE-8B96-E3445A338675}" type="pres">
      <dgm:prSet presAssocID="{847E5A50-6CA4-41CB-A21E-3F4D8C331CD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A89D2CE-A021-4B4B-B49C-D7D7954D408F}" type="pres">
      <dgm:prSet presAssocID="{84714C69-0D58-4648-A586-ACFEC8AEA2DC}" presName="centerShape" presStyleLbl="node0" presStyleIdx="0" presStyleCnt="1"/>
      <dgm:spPr/>
      <dgm:t>
        <a:bodyPr/>
        <a:lstStyle/>
        <a:p>
          <a:endParaRPr lang="en-GB"/>
        </a:p>
      </dgm:t>
    </dgm:pt>
    <dgm:pt modelId="{1CE3EBBE-574C-4218-91F7-64339B724B4C}" type="pres">
      <dgm:prSet presAssocID="{6DB82E64-D034-4C5F-B22D-A42148029E5F}" presName="Name9" presStyleLbl="parChTrans1D2" presStyleIdx="0" presStyleCnt="7"/>
      <dgm:spPr/>
      <dgm:t>
        <a:bodyPr/>
        <a:lstStyle/>
        <a:p>
          <a:endParaRPr lang="en-GB"/>
        </a:p>
      </dgm:t>
    </dgm:pt>
    <dgm:pt modelId="{0D11D338-E925-4F4E-A98E-4E9B04EEFA9C}" type="pres">
      <dgm:prSet presAssocID="{6DB82E64-D034-4C5F-B22D-A42148029E5F}" presName="connTx" presStyleLbl="parChTrans1D2" presStyleIdx="0" presStyleCnt="7"/>
      <dgm:spPr/>
      <dgm:t>
        <a:bodyPr/>
        <a:lstStyle/>
        <a:p>
          <a:endParaRPr lang="en-GB"/>
        </a:p>
      </dgm:t>
    </dgm:pt>
    <dgm:pt modelId="{822E7058-B991-49C5-8BF8-6C3B40E212F3}" type="pres">
      <dgm:prSet presAssocID="{4439BE31-04FB-41F7-BC07-2E0B818205C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488E59-7316-4B01-99B4-34F5D46122F5}" type="pres">
      <dgm:prSet presAssocID="{05437EA6-E6DC-49F3-BF95-0483AFCF1E11}" presName="Name9" presStyleLbl="parChTrans1D2" presStyleIdx="1" presStyleCnt="7"/>
      <dgm:spPr/>
      <dgm:t>
        <a:bodyPr/>
        <a:lstStyle/>
        <a:p>
          <a:endParaRPr lang="en-GB"/>
        </a:p>
      </dgm:t>
    </dgm:pt>
    <dgm:pt modelId="{E72C43EF-5DEB-4F0B-B344-5B035367C9EC}" type="pres">
      <dgm:prSet presAssocID="{05437EA6-E6DC-49F3-BF95-0483AFCF1E11}" presName="connTx" presStyleLbl="parChTrans1D2" presStyleIdx="1" presStyleCnt="7"/>
      <dgm:spPr/>
      <dgm:t>
        <a:bodyPr/>
        <a:lstStyle/>
        <a:p>
          <a:endParaRPr lang="en-GB"/>
        </a:p>
      </dgm:t>
    </dgm:pt>
    <dgm:pt modelId="{8F50AA0F-49D5-4732-BA2F-B430381C6962}" type="pres">
      <dgm:prSet presAssocID="{9DF917E3-6B4B-4B3F-9A9A-3FA4A1D1296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E6B21E-3E44-4B32-A82C-7FA11ED543F1}" type="pres">
      <dgm:prSet presAssocID="{B63F948C-BD11-480E-AE32-84A9D0D3C14C}" presName="Name9" presStyleLbl="parChTrans1D2" presStyleIdx="2" presStyleCnt="7"/>
      <dgm:spPr/>
      <dgm:t>
        <a:bodyPr/>
        <a:lstStyle/>
        <a:p>
          <a:endParaRPr lang="en-GB"/>
        </a:p>
      </dgm:t>
    </dgm:pt>
    <dgm:pt modelId="{C74C4C85-D2B0-4588-A786-A0CBE7BD66A6}" type="pres">
      <dgm:prSet presAssocID="{B63F948C-BD11-480E-AE32-84A9D0D3C14C}" presName="connTx" presStyleLbl="parChTrans1D2" presStyleIdx="2" presStyleCnt="7"/>
      <dgm:spPr/>
      <dgm:t>
        <a:bodyPr/>
        <a:lstStyle/>
        <a:p>
          <a:endParaRPr lang="en-GB"/>
        </a:p>
      </dgm:t>
    </dgm:pt>
    <dgm:pt modelId="{051B8C03-DE91-4CFB-8217-61E2DB2EE75C}" type="pres">
      <dgm:prSet presAssocID="{F5271FB5-9861-4DA6-BD66-93354767B1E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84A777-E231-4240-9E6D-539E31FDD737}" type="pres">
      <dgm:prSet presAssocID="{D9720409-EE4E-4E4C-95C8-C4E7D3AF1EF4}" presName="Name9" presStyleLbl="parChTrans1D2" presStyleIdx="3" presStyleCnt="7"/>
      <dgm:spPr/>
      <dgm:t>
        <a:bodyPr/>
        <a:lstStyle/>
        <a:p>
          <a:endParaRPr lang="en-GB"/>
        </a:p>
      </dgm:t>
    </dgm:pt>
    <dgm:pt modelId="{9D50F85C-7E7F-455D-99F1-688FEE4C8951}" type="pres">
      <dgm:prSet presAssocID="{D9720409-EE4E-4E4C-95C8-C4E7D3AF1EF4}" presName="connTx" presStyleLbl="parChTrans1D2" presStyleIdx="3" presStyleCnt="7"/>
      <dgm:spPr/>
      <dgm:t>
        <a:bodyPr/>
        <a:lstStyle/>
        <a:p>
          <a:endParaRPr lang="en-GB"/>
        </a:p>
      </dgm:t>
    </dgm:pt>
    <dgm:pt modelId="{280F6092-A8B4-4D0B-A9B5-90E7C46ADD40}" type="pres">
      <dgm:prSet presAssocID="{9418515A-D554-407E-A266-7CC6869C214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00E19E-2895-40D9-99CE-156235821ECF}" type="pres">
      <dgm:prSet presAssocID="{91035D99-09FF-423C-B07F-A4F60887A514}" presName="Name9" presStyleLbl="parChTrans1D2" presStyleIdx="4" presStyleCnt="7"/>
      <dgm:spPr/>
      <dgm:t>
        <a:bodyPr/>
        <a:lstStyle/>
        <a:p>
          <a:endParaRPr lang="en-GB"/>
        </a:p>
      </dgm:t>
    </dgm:pt>
    <dgm:pt modelId="{1167EACE-6327-476C-B795-DA3EE173174D}" type="pres">
      <dgm:prSet presAssocID="{91035D99-09FF-423C-B07F-A4F60887A514}" presName="connTx" presStyleLbl="parChTrans1D2" presStyleIdx="4" presStyleCnt="7"/>
      <dgm:spPr/>
      <dgm:t>
        <a:bodyPr/>
        <a:lstStyle/>
        <a:p>
          <a:endParaRPr lang="en-GB"/>
        </a:p>
      </dgm:t>
    </dgm:pt>
    <dgm:pt modelId="{5184BE08-957E-449A-961D-B6F6530EE5AB}" type="pres">
      <dgm:prSet presAssocID="{0C7166B6-F430-4824-9E46-34E5D18DCC4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2EFD09-1A51-4737-A517-2A2DBA87342A}" type="pres">
      <dgm:prSet presAssocID="{937E973E-60BF-4E19-AB00-6428F9CE8D65}" presName="Name9" presStyleLbl="parChTrans1D2" presStyleIdx="5" presStyleCnt="7"/>
      <dgm:spPr/>
      <dgm:t>
        <a:bodyPr/>
        <a:lstStyle/>
        <a:p>
          <a:endParaRPr lang="en-GB"/>
        </a:p>
      </dgm:t>
    </dgm:pt>
    <dgm:pt modelId="{CEC332AC-E8FF-432F-8752-13F53D680C60}" type="pres">
      <dgm:prSet presAssocID="{937E973E-60BF-4E19-AB00-6428F9CE8D65}" presName="connTx" presStyleLbl="parChTrans1D2" presStyleIdx="5" presStyleCnt="7"/>
      <dgm:spPr/>
      <dgm:t>
        <a:bodyPr/>
        <a:lstStyle/>
        <a:p>
          <a:endParaRPr lang="en-GB"/>
        </a:p>
      </dgm:t>
    </dgm:pt>
    <dgm:pt modelId="{AA4B67A3-FA70-48C5-A439-4B06B1AA858A}" type="pres">
      <dgm:prSet presAssocID="{7037DD5C-D858-478D-98B9-71E2F8E83C8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22B8C2-4365-4773-84B2-5E5B30DB12D0}" type="pres">
      <dgm:prSet presAssocID="{EA63192C-404F-428C-93E8-6BE511C9ECF0}" presName="Name9" presStyleLbl="parChTrans1D2" presStyleIdx="6" presStyleCnt="7"/>
      <dgm:spPr/>
      <dgm:t>
        <a:bodyPr/>
        <a:lstStyle/>
        <a:p>
          <a:endParaRPr lang="en-GB"/>
        </a:p>
      </dgm:t>
    </dgm:pt>
    <dgm:pt modelId="{0F4BAD14-AD4C-420C-A0DD-1742295AB772}" type="pres">
      <dgm:prSet presAssocID="{EA63192C-404F-428C-93E8-6BE511C9ECF0}" presName="connTx" presStyleLbl="parChTrans1D2" presStyleIdx="6" presStyleCnt="7"/>
      <dgm:spPr/>
      <dgm:t>
        <a:bodyPr/>
        <a:lstStyle/>
        <a:p>
          <a:endParaRPr lang="en-GB"/>
        </a:p>
      </dgm:t>
    </dgm:pt>
    <dgm:pt modelId="{51007D3B-AD02-4CDB-A6D1-B7FBD271D0BC}" type="pres">
      <dgm:prSet presAssocID="{1B5FB3BB-33ED-4060-AE36-1B050907806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A21B24-6D07-4B4E-9808-EE108B71A6C2}" srcId="{84714C69-0D58-4648-A586-ACFEC8AEA2DC}" destId="{F5271FB5-9861-4DA6-BD66-93354767B1E5}" srcOrd="2" destOrd="0" parTransId="{B63F948C-BD11-480E-AE32-84A9D0D3C14C}" sibTransId="{0EDA17B1-A83B-4190-82D8-DFBD2D58E83E}"/>
    <dgm:cxn modelId="{755A9ED6-D4EA-42CC-ABF1-EB25E3F6261F}" type="presOf" srcId="{05437EA6-E6DC-49F3-BF95-0483AFCF1E11}" destId="{FB488E59-7316-4B01-99B4-34F5D46122F5}" srcOrd="0" destOrd="0" presId="urn:microsoft.com/office/officeart/2005/8/layout/radial1"/>
    <dgm:cxn modelId="{91EFAA29-FB40-4245-9B4A-8A8E0DB9F5CD}" type="presOf" srcId="{847E5A50-6CA4-41CB-A21E-3F4D8C331CDF}" destId="{2D542DC0-3056-4FFE-8B96-E3445A338675}" srcOrd="0" destOrd="0" presId="urn:microsoft.com/office/officeart/2005/8/layout/radial1"/>
    <dgm:cxn modelId="{6AD0E3E9-F941-40E4-8CFD-821BC7B40E80}" type="presOf" srcId="{937E973E-60BF-4E19-AB00-6428F9CE8D65}" destId="{7C2EFD09-1A51-4737-A517-2A2DBA87342A}" srcOrd="0" destOrd="0" presId="urn:microsoft.com/office/officeart/2005/8/layout/radial1"/>
    <dgm:cxn modelId="{A0443025-4FDB-4347-8F3F-3DC234569681}" type="presOf" srcId="{D9720409-EE4E-4E4C-95C8-C4E7D3AF1EF4}" destId="{9D50F85C-7E7F-455D-99F1-688FEE4C8951}" srcOrd="1" destOrd="0" presId="urn:microsoft.com/office/officeart/2005/8/layout/radial1"/>
    <dgm:cxn modelId="{1441A363-8829-42E5-B58F-3E3689FC8939}" srcId="{84714C69-0D58-4648-A586-ACFEC8AEA2DC}" destId="{9DF917E3-6B4B-4B3F-9A9A-3FA4A1D12961}" srcOrd="1" destOrd="0" parTransId="{05437EA6-E6DC-49F3-BF95-0483AFCF1E11}" sibTransId="{A25511CC-D772-4CFE-B1F4-6B297A711642}"/>
    <dgm:cxn modelId="{B2B973A5-BAEA-4C81-B7BE-B56335B4CAB1}" srcId="{847E5A50-6CA4-41CB-A21E-3F4D8C331CDF}" destId="{DA12C93C-5E92-4724-A86A-DEAF4E29CACB}" srcOrd="2" destOrd="0" parTransId="{13DAF5F1-0724-4115-BB47-687E132DDACF}" sibTransId="{81A59D1F-3F0D-4B47-8FA3-E1CD8C3E3582}"/>
    <dgm:cxn modelId="{5D99E4BF-5792-48CD-A087-0E51C9186573}" type="presOf" srcId="{6DB82E64-D034-4C5F-B22D-A42148029E5F}" destId="{0D11D338-E925-4F4E-A98E-4E9B04EEFA9C}" srcOrd="1" destOrd="0" presId="urn:microsoft.com/office/officeart/2005/8/layout/radial1"/>
    <dgm:cxn modelId="{70053758-7A6F-4ACE-85AF-3200D1C05CDA}" type="presOf" srcId="{EA63192C-404F-428C-93E8-6BE511C9ECF0}" destId="{3222B8C2-4365-4773-84B2-5E5B30DB12D0}" srcOrd="0" destOrd="0" presId="urn:microsoft.com/office/officeart/2005/8/layout/radial1"/>
    <dgm:cxn modelId="{44E08B04-CCCA-48E1-A3F0-303C09977934}" type="presOf" srcId="{9DF917E3-6B4B-4B3F-9A9A-3FA4A1D12961}" destId="{8F50AA0F-49D5-4732-BA2F-B430381C6962}" srcOrd="0" destOrd="0" presId="urn:microsoft.com/office/officeart/2005/8/layout/radial1"/>
    <dgm:cxn modelId="{AB6249E4-B539-4BFD-92F8-A468B779EE57}" srcId="{84714C69-0D58-4648-A586-ACFEC8AEA2DC}" destId="{4439BE31-04FB-41F7-BC07-2E0B818205CD}" srcOrd="0" destOrd="0" parTransId="{6DB82E64-D034-4C5F-B22D-A42148029E5F}" sibTransId="{EE7FCEF5-5349-42AD-ACED-DC29A3802191}"/>
    <dgm:cxn modelId="{A6B24D6B-6448-4905-BE09-E6386D78710E}" type="presOf" srcId="{9418515A-D554-407E-A266-7CC6869C2142}" destId="{280F6092-A8B4-4D0B-A9B5-90E7C46ADD40}" srcOrd="0" destOrd="0" presId="urn:microsoft.com/office/officeart/2005/8/layout/radial1"/>
    <dgm:cxn modelId="{6678EFDF-0A85-4692-AE71-3332CB4126C3}" type="presOf" srcId="{91035D99-09FF-423C-B07F-A4F60887A514}" destId="{1167EACE-6327-476C-B795-DA3EE173174D}" srcOrd="1" destOrd="0" presId="urn:microsoft.com/office/officeart/2005/8/layout/radial1"/>
    <dgm:cxn modelId="{48D09831-8DA1-4E7A-A1F2-4140608F44C9}" type="presOf" srcId="{1B5FB3BB-33ED-4060-AE36-1B0509078064}" destId="{51007D3B-AD02-4CDB-A6D1-B7FBD271D0BC}" srcOrd="0" destOrd="0" presId="urn:microsoft.com/office/officeart/2005/8/layout/radial1"/>
    <dgm:cxn modelId="{B43A99E3-3747-4873-839C-127195F1BA2B}" srcId="{847E5A50-6CA4-41CB-A21E-3F4D8C331CDF}" destId="{84714C69-0D58-4648-A586-ACFEC8AEA2DC}" srcOrd="0" destOrd="0" parTransId="{4B0ABBA3-12A5-42FF-BFB4-DE18BE343DE4}" sibTransId="{C3A9852A-DA0E-4455-A1CC-7307ECBCBBF0}"/>
    <dgm:cxn modelId="{EA658C0C-6E0D-4256-95BF-C9D085F628F1}" type="presOf" srcId="{EA63192C-404F-428C-93E8-6BE511C9ECF0}" destId="{0F4BAD14-AD4C-420C-A0DD-1742295AB772}" srcOrd="1" destOrd="0" presId="urn:microsoft.com/office/officeart/2005/8/layout/radial1"/>
    <dgm:cxn modelId="{2A4C2D74-5A09-4613-9F7E-729275DA6EBD}" type="presOf" srcId="{B63F948C-BD11-480E-AE32-84A9D0D3C14C}" destId="{C74C4C85-D2B0-4588-A786-A0CBE7BD66A6}" srcOrd="1" destOrd="0" presId="urn:microsoft.com/office/officeart/2005/8/layout/radial1"/>
    <dgm:cxn modelId="{AFD2E160-782D-4687-91D1-CE9AE2AACD90}" type="presOf" srcId="{F5271FB5-9861-4DA6-BD66-93354767B1E5}" destId="{051B8C03-DE91-4CFB-8217-61E2DB2EE75C}" srcOrd="0" destOrd="0" presId="urn:microsoft.com/office/officeart/2005/8/layout/radial1"/>
    <dgm:cxn modelId="{64CAD8F4-05B7-43C0-B6AE-C1B3C1AAFA76}" type="presOf" srcId="{05437EA6-E6DC-49F3-BF95-0483AFCF1E11}" destId="{E72C43EF-5DEB-4F0B-B344-5B035367C9EC}" srcOrd="1" destOrd="0" presId="urn:microsoft.com/office/officeart/2005/8/layout/radial1"/>
    <dgm:cxn modelId="{A350B48A-EBD7-4637-A66C-D9A4BDCD38A2}" type="presOf" srcId="{91035D99-09FF-423C-B07F-A4F60887A514}" destId="{8100E19E-2895-40D9-99CE-156235821ECF}" srcOrd="0" destOrd="0" presId="urn:microsoft.com/office/officeart/2005/8/layout/radial1"/>
    <dgm:cxn modelId="{3E03859D-8085-4C57-B4B4-D11EE5D9B5C9}" type="presOf" srcId="{937E973E-60BF-4E19-AB00-6428F9CE8D65}" destId="{CEC332AC-E8FF-432F-8752-13F53D680C60}" srcOrd="1" destOrd="0" presId="urn:microsoft.com/office/officeart/2005/8/layout/radial1"/>
    <dgm:cxn modelId="{F9B956A2-A19A-4DDF-95B2-AA85F6D6F613}" type="presOf" srcId="{D9720409-EE4E-4E4C-95C8-C4E7D3AF1EF4}" destId="{0284A777-E231-4240-9E6D-539E31FDD737}" srcOrd="0" destOrd="0" presId="urn:microsoft.com/office/officeart/2005/8/layout/radial1"/>
    <dgm:cxn modelId="{4408E1F8-FBB9-443B-AA4C-71882FBA1F98}" srcId="{84714C69-0D58-4648-A586-ACFEC8AEA2DC}" destId="{0C7166B6-F430-4824-9E46-34E5D18DCC4C}" srcOrd="4" destOrd="0" parTransId="{91035D99-09FF-423C-B07F-A4F60887A514}" sibTransId="{3E0FC490-A7D5-4CD2-93AA-67FE9897CEA6}"/>
    <dgm:cxn modelId="{79C2DA2B-4D6E-4B74-A244-FB16287FC4C2}" srcId="{84714C69-0D58-4648-A586-ACFEC8AEA2DC}" destId="{9418515A-D554-407E-A266-7CC6869C2142}" srcOrd="3" destOrd="0" parTransId="{D9720409-EE4E-4E4C-95C8-C4E7D3AF1EF4}" sibTransId="{2A2690E2-B48E-4E65-9701-815361C2E31F}"/>
    <dgm:cxn modelId="{851CE66F-7250-4E49-820E-5CB21D79A4EF}" type="presOf" srcId="{B63F948C-BD11-480E-AE32-84A9D0D3C14C}" destId="{0CE6B21E-3E44-4B32-A82C-7FA11ED543F1}" srcOrd="0" destOrd="0" presId="urn:microsoft.com/office/officeart/2005/8/layout/radial1"/>
    <dgm:cxn modelId="{F5CBAC3B-BBFC-403E-8CE4-18A543709D11}" type="presOf" srcId="{6DB82E64-D034-4C5F-B22D-A42148029E5F}" destId="{1CE3EBBE-574C-4218-91F7-64339B724B4C}" srcOrd="0" destOrd="0" presId="urn:microsoft.com/office/officeart/2005/8/layout/radial1"/>
    <dgm:cxn modelId="{9878DB40-0FB0-4BC1-8132-763A368A9824}" type="presOf" srcId="{7037DD5C-D858-478D-98B9-71E2F8E83C84}" destId="{AA4B67A3-FA70-48C5-A439-4B06B1AA858A}" srcOrd="0" destOrd="0" presId="urn:microsoft.com/office/officeart/2005/8/layout/radial1"/>
    <dgm:cxn modelId="{44AF32B5-4181-4110-B36B-E96F116597C3}" srcId="{84714C69-0D58-4648-A586-ACFEC8AEA2DC}" destId="{1B5FB3BB-33ED-4060-AE36-1B0509078064}" srcOrd="6" destOrd="0" parTransId="{EA63192C-404F-428C-93E8-6BE511C9ECF0}" sibTransId="{7E6FDAA5-6087-4259-B65C-C1F42E1E30DE}"/>
    <dgm:cxn modelId="{F74CB62B-3A75-4428-AEF8-FF786F318B9F}" srcId="{84714C69-0D58-4648-A586-ACFEC8AEA2DC}" destId="{7037DD5C-D858-478D-98B9-71E2F8E83C84}" srcOrd="5" destOrd="0" parTransId="{937E973E-60BF-4E19-AB00-6428F9CE8D65}" sibTransId="{61B32405-8145-4694-9166-D9F4D66C39BD}"/>
    <dgm:cxn modelId="{18D0FF8F-A22B-4B9C-BE75-BB20E8E021F2}" type="presOf" srcId="{84714C69-0D58-4648-A586-ACFEC8AEA2DC}" destId="{0A89D2CE-A021-4B4B-B49C-D7D7954D408F}" srcOrd="0" destOrd="0" presId="urn:microsoft.com/office/officeart/2005/8/layout/radial1"/>
    <dgm:cxn modelId="{79FD6ADE-FD06-4301-A86A-9A0405963376}" srcId="{847E5A50-6CA4-41CB-A21E-3F4D8C331CDF}" destId="{2289C54C-1684-44CA-9390-5D891D470927}" srcOrd="1" destOrd="0" parTransId="{96A25CBB-C50A-4193-BA8C-D3EAED91C9A5}" sibTransId="{0C319001-75FD-49A0-9385-C6AB2874D209}"/>
    <dgm:cxn modelId="{C6D688C6-F94B-4CF3-B401-300B1B77AEE0}" type="presOf" srcId="{4439BE31-04FB-41F7-BC07-2E0B818205CD}" destId="{822E7058-B991-49C5-8BF8-6C3B40E212F3}" srcOrd="0" destOrd="0" presId="urn:microsoft.com/office/officeart/2005/8/layout/radial1"/>
    <dgm:cxn modelId="{51889084-E624-4A1D-8B34-06080167D8C8}" type="presOf" srcId="{0C7166B6-F430-4824-9E46-34E5D18DCC4C}" destId="{5184BE08-957E-449A-961D-B6F6530EE5AB}" srcOrd="0" destOrd="0" presId="urn:microsoft.com/office/officeart/2005/8/layout/radial1"/>
    <dgm:cxn modelId="{0E3D80D5-4CF6-4CFD-BDB0-851EC999F44A}" type="presParOf" srcId="{2D542DC0-3056-4FFE-8B96-E3445A338675}" destId="{0A89D2CE-A021-4B4B-B49C-D7D7954D408F}" srcOrd="0" destOrd="0" presId="urn:microsoft.com/office/officeart/2005/8/layout/radial1"/>
    <dgm:cxn modelId="{44A5F652-2691-4ED4-B932-15571B94327A}" type="presParOf" srcId="{2D542DC0-3056-4FFE-8B96-E3445A338675}" destId="{1CE3EBBE-574C-4218-91F7-64339B724B4C}" srcOrd="1" destOrd="0" presId="urn:microsoft.com/office/officeart/2005/8/layout/radial1"/>
    <dgm:cxn modelId="{8B6A7A18-916E-4274-969F-D56DC3C450F5}" type="presParOf" srcId="{1CE3EBBE-574C-4218-91F7-64339B724B4C}" destId="{0D11D338-E925-4F4E-A98E-4E9B04EEFA9C}" srcOrd="0" destOrd="0" presId="urn:microsoft.com/office/officeart/2005/8/layout/radial1"/>
    <dgm:cxn modelId="{2EEDF65F-6CDB-404D-929E-225D6F8740EE}" type="presParOf" srcId="{2D542DC0-3056-4FFE-8B96-E3445A338675}" destId="{822E7058-B991-49C5-8BF8-6C3B40E212F3}" srcOrd="2" destOrd="0" presId="urn:microsoft.com/office/officeart/2005/8/layout/radial1"/>
    <dgm:cxn modelId="{9E64FB87-689D-4BB1-AAD7-32B98C450308}" type="presParOf" srcId="{2D542DC0-3056-4FFE-8B96-E3445A338675}" destId="{FB488E59-7316-4B01-99B4-34F5D46122F5}" srcOrd="3" destOrd="0" presId="urn:microsoft.com/office/officeart/2005/8/layout/radial1"/>
    <dgm:cxn modelId="{7061F363-0BA0-4F34-A172-E62194482E32}" type="presParOf" srcId="{FB488E59-7316-4B01-99B4-34F5D46122F5}" destId="{E72C43EF-5DEB-4F0B-B344-5B035367C9EC}" srcOrd="0" destOrd="0" presId="urn:microsoft.com/office/officeart/2005/8/layout/radial1"/>
    <dgm:cxn modelId="{6C8F9EAC-6EF9-4CA7-90A8-7758E4215254}" type="presParOf" srcId="{2D542DC0-3056-4FFE-8B96-E3445A338675}" destId="{8F50AA0F-49D5-4732-BA2F-B430381C6962}" srcOrd="4" destOrd="0" presId="urn:microsoft.com/office/officeart/2005/8/layout/radial1"/>
    <dgm:cxn modelId="{57370DB3-05E9-49C0-B96F-7DCBD4807B78}" type="presParOf" srcId="{2D542DC0-3056-4FFE-8B96-E3445A338675}" destId="{0CE6B21E-3E44-4B32-A82C-7FA11ED543F1}" srcOrd="5" destOrd="0" presId="urn:microsoft.com/office/officeart/2005/8/layout/radial1"/>
    <dgm:cxn modelId="{A229C4B5-A16D-4151-AECC-9B371A754061}" type="presParOf" srcId="{0CE6B21E-3E44-4B32-A82C-7FA11ED543F1}" destId="{C74C4C85-D2B0-4588-A786-A0CBE7BD66A6}" srcOrd="0" destOrd="0" presId="urn:microsoft.com/office/officeart/2005/8/layout/radial1"/>
    <dgm:cxn modelId="{3A16F8DF-DFB0-4905-A5B8-5C83C4CB60D5}" type="presParOf" srcId="{2D542DC0-3056-4FFE-8B96-E3445A338675}" destId="{051B8C03-DE91-4CFB-8217-61E2DB2EE75C}" srcOrd="6" destOrd="0" presId="urn:microsoft.com/office/officeart/2005/8/layout/radial1"/>
    <dgm:cxn modelId="{AD16A32C-7D02-459F-B488-7104672CA78F}" type="presParOf" srcId="{2D542DC0-3056-4FFE-8B96-E3445A338675}" destId="{0284A777-E231-4240-9E6D-539E31FDD737}" srcOrd="7" destOrd="0" presId="urn:microsoft.com/office/officeart/2005/8/layout/radial1"/>
    <dgm:cxn modelId="{C24F4631-A61B-469D-BA10-C0F6B5821B04}" type="presParOf" srcId="{0284A777-E231-4240-9E6D-539E31FDD737}" destId="{9D50F85C-7E7F-455D-99F1-688FEE4C8951}" srcOrd="0" destOrd="0" presId="urn:microsoft.com/office/officeart/2005/8/layout/radial1"/>
    <dgm:cxn modelId="{AAD68E35-16EA-4483-ABA9-7DCD19B67BB4}" type="presParOf" srcId="{2D542DC0-3056-4FFE-8B96-E3445A338675}" destId="{280F6092-A8B4-4D0B-A9B5-90E7C46ADD40}" srcOrd="8" destOrd="0" presId="urn:microsoft.com/office/officeart/2005/8/layout/radial1"/>
    <dgm:cxn modelId="{18732564-8D24-4153-9F0D-C6A049AA0C38}" type="presParOf" srcId="{2D542DC0-3056-4FFE-8B96-E3445A338675}" destId="{8100E19E-2895-40D9-99CE-156235821ECF}" srcOrd="9" destOrd="0" presId="urn:microsoft.com/office/officeart/2005/8/layout/radial1"/>
    <dgm:cxn modelId="{9F7976BF-7902-4D7A-B018-E63DFA087FB4}" type="presParOf" srcId="{8100E19E-2895-40D9-99CE-156235821ECF}" destId="{1167EACE-6327-476C-B795-DA3EE173174D}" srcOrd="0" destOrd="0" presId="urn:microsoft.com/office/officeart/2005/8/layout/radial1"/>
    <dgm:cxn modelId="{F817A49B-98A5-4FB3-A8BC-39A0BC0E3B50}" type="presParOf" srcId="{2D542DC0-3056-4FFE-8B96-E3445A338675}" destId="{5184BE08-957E-449A-961D-B6F6530EE5AB}" srcOrd="10" destOrd="0" presId="urn:microsoft.com/office/officeart/2005/8/layout/radial1"/>
    <dgm:cxn modelId="{D57BEB2A-F945-47FE-B88E-10754F9AAC48}" type="presParOf" srcId="{2D542DC0-3056-4FFE-8B96-E3445A338675}" destId="{7C2EFD09-1A51-4737-A517-2A2DBA87342A}" srcOrd="11" destOrd="0" presId="urn:microsoft.com/office/officeart/2005/8/layout/radial1"/>
    <dgm:cxn modelId="{209CB26F-91D0-43AA-963C-EE3B311C290E}" type="presParOf" srcId="{7C2EFD09-1A51-4737-A517-2A2DBA87342A}" destId="{CEC332AC-E8FF-432F-8752-13F53D680C60}" srcOrd="0" destOrd="0" presId="urn:microsoft.com/office/officeart/2005/8/layout/radial1"/>
    <dgm:cxn modelId="{782F29B3-975F-4FB4-8D5D-B2C52236CD56}" type="presParOf" srcId="{2D542DC0-3056-4FFE-8B96-E3445A338675}" destId="{AA4B67A3-FA70-48C5-A439-4B06B1AA858A}" srcOrd="12" destOrd="0" presId="urn:microsoft.com/office/officeart/2005/8/layout/radial1"/>
    <dgm:cxn modelId="{5E7E804B-EBB5-435F-9619-3AF46C612AA1}" type="presParOf" srcId="{2D542DC0-3056-4FFE-8B96-E3445A338675}" destId="{3222B8C2-4365-4773-84B2-5E5B30DB12D0}" srcOrd="13" destOrd="0" presId="urn:microsoft.com/office/officeart/2005/8/layout/radial1"/>
    <dgm:cxn modelId="{AA6BCE5C-50DC-456C-9CC6-53AE571E4958}" type="presParOf" srcId="{3222B8C2-4365-4773-84B2-5E5B30DB12D0}" destId="{0F4BAD14-AD4C-420C-A0DD-1742295AB772}" srcOrd="0" destOrd="0" presId="urn:microsoft.com/office/officeart/2005/8/layout/radial1"/>
    <dgm:cxn modelId="{79134C1E-859D-41A8-AF66-C7D56681763F}" type="presParOf" srcId="{2D542DC0-3056-4FFE-8B96-E3445A338675}" destId="{51007D3B-AD02-4CDB-A6D1-B7FBD271D0B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7E5A50-6CA4-41CB-A21E-3F4D8C331CD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714C69-0D58-4648-A586-ACFEC8AEA2D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60</a:t>
          </a:r>
          <a:endParaRPr lang="en-GB" dirty="0">
            <a:solidFill>
              <a:schemeClr val="tx1"/>
            </a:solidFill>
          </a:endParaRPr>
        </a:p>
      </dgm:t>
    </dgm:pt>
    <dgm:pt modelId="{4B0ABBA3-12A5-42FF-BFB4-DE18BE343DE4}" type="parTrans" cxnId="{B43A99E3-3747-4873-839C-127195F1BA2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3A9852A-DA0E-4455-A1CC-7307ECBCBBF0}" type="sibTrans" cxnId="{B43A99E3-3747-4873-839C-127195F1BA2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439BE31-04FB-41F7-BC07-2E0B818205CD}">
      <dgm:prSet phldrT="[Text]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DB82E64-D034-4C5F-B22D-A42148029E5F}" type="parTrans" cxnId="{AB6249E4-B539-4BFD-92F8-A468B779EE5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E7FCEF5-5349-42AD-ACED-DC29A3802191}" type="sibTrans" cxnId="{AB6249E4-B539-4BFD-92F8-A468B779EE5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DF917E3-6B4B-4B3F-9A9A-3FA4A1D12961}">
      <dgm:prSet phldrT="[Text]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5437EA6-E6DC-49F3-BF95-0483AFCF1E11}" type="parTrans" cxnId="{1441A363-8829-42E5-B58F-3E3689FC893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25511CC-D772-4CFE-B1F4-6B297A711642}" type="sibTrans" cxnId="{1441A363-8829-42E5-B58F-3E3689FC893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037DD5C-D858-478D-98B9-71E2F8E83C84}">
      <dgm:prSet phldrT="[Text]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37E973E-60BF-4E19-AB00-6428F9CE8D65}" type="parTrans" cxnId="{F74CB62B-3A75-4428-AEF8-FF786F318B9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1B32405-8145-4694-9166-D9F4D66C39BD}" type="sibTrans" cxnId="{F74CB62B-3A75-4428-AEF8-FF786F318B9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B5FB3BB-33ED-4060-AE36-1B0509078064}">
      <dgm:prSet phldrT="[Text]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A63192C-404F-428C-93E8-6BE511C9ECF0}" type="parTrans" cxnId="{44AF32B5-4181-4110-B36B-E96F116597C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E6FDAA5-6087-4259-B65C-C1F42E1E30DE}" type="sibTrans" cxnId="{44AF32B5-4181-4110-B36B-E96F116597C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mc:AlternateContent xmlns:mc="http://schemas.openxmlformats.org/markup-compatibility/2006">
      <mc:Choice xmlns:a14="http://schemas.microsoft.com/office/drawing/2010/main" Requires="a14">
        <dgm:pt modelId="{2289C54C-1684-44CA-9390-5D891D470927}">
          <dgm:prSet phldrT="[Text]"/>
          <dgm:spPr>
            <a:noFill/>
            <a:ln>
              <a:solidFill>
                <a:schemeClr val="tx1"/>
              </a:solidFill>
            </a:ln>
          </dgm:spPr>
        </dgm:pt>
      </mc:Choice>
      <mc:Fallback>
        <dgm:pt modelId="{2289C54C-1684-44CA-9390-5D891D470927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r>
                <a:rPr lang="en-GB" b="0" i="0" smtClean="0">
                  <a:solidFill>
                    <a:schemeClr val="tx1"/>
                  </a:solidFill>
                  <a:latin typeface="Cambria Math"/>
                </a:rPr>
                <a:t>1/6</a:t>
              </a:r>
              <a:endParaRPr lang="en-GB" dirty="0">
                <a:solidFill>
                  <a:schemeClr val="tx1"/>
                </a:solidFill>
              </a:endParaRPr>
            </a:p>
          </dgm:t>
        </dgm:pt>
      </mc:Fallback>
    </mc:AlternateContent>
    <dgm:pt modelId="{96A25CBB-C50A-4193-BA8C-D3EAED91C9A5}" type="parTrans" cxnId="{79FD6ADE-FD06-4301-A86A-9A0405963376}">
      <dgm:prSet/>
      <dgm:spPr/>
      <dgm:t>
        <a:bodyPr/>
        <a:lstStyle/>
        <a:p>
          <a:endParaRPr lang="en-GB"/>
        </a:p>
      </dgm:t>
    </dgm:pt>
    <dgm:pt modelId="{0C319001-75FD-49A0-9385-C6AB2874D209}" type="sibTrans" cxnId="{79FD6ADE-FD06-4301-A86A-9A0405963376}">
      <dgm:prSet/>
      <dgm:spPr/>
      <dgm:t>
        <a:bodyPr/>
        <a:lstStyle/>
        <a:p>
          <a:endParaRPr lang="en-GB"/>
        </a:p>
      </dgm:t>
    </dgm:pt>
    <dgm:pt modelId="{F5271FB5-9861-4DA6-BD66-93354767B1E5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63F948C-BD11-480E-AE32-84A9D0D3C14C}" type="parTrans" cxnId="{71A21B24-6D07-4B4E-9808-EE108B71A6C2}">
      <dgm:prSet/>
      <dgm:spPr/>
      <dgm:t>
        <a:bodyPr/>
        <a:lstStyle/>
        <a:p>
          <a:endParaRPr lang="en-GB"/>
        </a:p>
      </dgm:t>
    </dgm:pt>
    <dgm:pt modelId="{0EDA17B1-A83B-4190-82D8-DFBD2D58E83E}" type="sibTrans" cxnId="{71A21B24-6D07-4B4E-9808-EE108B71A6C2}">
      <dgm:prSet/>
      <dgm:spPr/>
      <dgm:t>
        <a:bodyPr/>
        <a:lstStyle/>
        <a:p>
          <a:endParaRPr lang="en-GB"/>
        </a:p>
      </dgm:t>
    </dgm:pt>
    <dgm:pt modelId="{9418515A-D554-407E-A266-7CC6869C214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9720409-EE4E-4E4C-95C8-C4E7D3AF1EF4}" type="parTrans" cxnId="{79C2DA2B-4D6E-4B74-A244-FB16287FC4C2}">
      <dgm:prSet/>
      <dgm:spPr/>
      <dgm:t>
        <a:bodyPr/>
        <a:lstStyle/>
        <a:p>
          <a:endParaRPr lang="en-GB"/>
        </a:p>
      </dgm:t>
    </dgm:pt>
    <dgm:pt modelId="{2A2690E2-B48E-4E65-9701-815361C2E31F}" type="sibTrans" cxnId="{79C2DA2B-4D6E-4B74-A244-FB16287FC4C2}">
      <dgm:prSet/>
      <dgm:spPr/>
      <dgm:t>
        <a:bodyPr/>
        <a:lstStyle/>
        <a:p>
          <a:endParaRPr lang="en-GB"/>
        </a:p>
      </dgm:t>
    </dgm:pt>
    <dgm:pt modelId="{0C7166B6-F430-4824-9E46-34E5D18DCC4C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91035D99-09FF-423C-B07F-A4F60887A514}" type="parTrans" cxnId="{4408E1F8-FBB9-443B-AA4C-71882FBA1F98}">
      <dgm:prSet/>
      <dgm:spPr/>
      <dgm:t>
        <a:bodyPr/>
        <a:lstStyle/>
        <a:p>
          <a:endParaRPr lang="en-GB"/>
        </a:p>
      </dgm:t>
    </dgm:pt>
    <dgm:pt modelId="{3E0FC490-A7D5-4CD2-93AA-67FE9897CEA6}" type="sibTrans" cxnId="{4408E1F8-FBB9-443B-AA4C-71882FBA1F9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>
      <mc:Choice xmlns:a14="http://schemas.microsoft.com/office/drawing/2010/main" Requires="a14">
        <dgm:pt modelId="{DA12C93C-5E92-4724-A86A-DEAF4E29CACB}">
          <dgm:prSet phldrT="[Text]"/>
          <dgm:spPr>
            <a:noFill/>
            <a:ln>
              <a:solidFill>
                <a:schemeClr val="tx1"/>
              </a:solidFill>
            </a:ln>
          </dgm:spPr>
        </dgm:pt>
      </mc:Choice>
      <mc:Fallback>
        <dgm:pt modelId="{DA12C93C-5E92-4724-A86A-DEAF4E29CACB}">
          <dgm:prSet phldrT="[Text]"/>
          <dgm:spPr>
            <a:noFill/>
            <a:ln>
              <a:solidFill>
                <a:schemeClr val="tx1"/>
              </a:solidFill>
            </a:ln>
          </dgm:spPr>
          <dgm:t>
            <a:bodyPr/>
            <a:lstStyle/>
            <a:p>
              <a:r>
                <a:rPr lang="en-GB" b="0" i="0" smtClean="0">
                  <a:solidFill>
                    <a:schemeClr val="tx1"/>
                  </a:solidFill>
                  <a:latin typeface="Cambria Math"/>
                </a:rPr>
                <a:t>1/3</a:t>
              </a:r>
              <a:endParaRPr lang="en-GB" dirty="0">
                <a:solidFill>
                  <a:schemeClr val="tx1"/>
                </a:solidFill>
              </a:endParaRPr>
            </a:p>
          </dgm:t>
        </dgm:pt>
      </mc:Fallback>
    </mc:AlternateContent>
    <dgm:pt modelId="{13DAF5F1-0724-4115-BB47-687E132DDACF}" type="parTrans" cxnId="{B2B973A5-BAEA-4C81-B7BE-B56335B4CAB1}">
      <dgm:prSet/>
      <dgm:spPr/>
      <dgm:t>
        <a:bodyPr/>
        <a:lstStyle/>
        <a:p>
          <a:endParaRPr lang="en-GB"/>
        </a:p>
      </dgm:t>
    </dgm:pt>
    <dgm:pt modelId="{81A59D1F-3F0D-4B47-8FA3-E1CD8C3E3582}" type="sibTrans" cxnId="{B2B973A5-BAEA-4C81-B7BE-B56335B4CAB1}">
      <dgm:prSet/>
      <dgm:spPr/>
      <dgm:t>
        <a:bodyPr/>
        <a:lstStyle/>
        <a:p>
          <a:endParaRPr lang="en-GB"/>
        </a:p>
      </dgm:t>
    </dgm:pt>
    <dgm:pt modelId="{2D542DC0-3056-4FFE-8B96-E3445A338675}" type="pres">
      <dgm:prSet presAssocID="{847E5A50-6CA4-41CB-A21E-3F4D8C331CD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A89D2CE-A021-4B4B-B49C-D7D7954D408F}" type="pres">
      <dgm:prSet presAssocID="{84714C69-0D58-4648-A586-ACFEC8AEA2DC}" presName="centerShape" presStyleLbl="node0" presStyleIdx="0" presStyleCnt="1"/>
      <dgm:spPr/>
      <dgm:t>
        <a:bodyPr/>
        <a:lstStyle/>
        <a:p>
          <a:endParaRPr lang="en-GB"/>
        </a:p>
      </dgm:t>
    </dgm:pt>
    <dgm:pt modelId="{1CE3EBBE-574C-4218-91F7-64339B724B4C}" type="pres">
      <dgm:prSet presAssocID="{6DB82E64-D034-4C5F-B22D-A42148029E5F}" presName="Name9" presStyleLbl="parChTrans1D2" presStyleIdx="0" presStyleCnt="7"/>
      <dgm:spPr/>
    </dgm:pt>
    <dgm:pt modelId="{0D11D338-E925-4F4E-A98E-4E9B04EEFA9C}" type="pres">
      <dgm:prSet presAssocID="{6DB82E64-D034-4C5F-B22D-A42148029E5F}" presName="connTx" presStyleLbl="parChTrans1D2" presStyleIdx="0" presStyleCnt="7"/>
      <dgm:spPr/>
    </dgm:pt>
    <dgm:pt modelId="{822E7058-B991-49C5-8BF8-6C3B40E212F3}" type="pres">
      <dgm:prSet presAssocID="{4439BE31-04FB-41F7-BC07-2E0B818205C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488E59-7316-4B01-99B4-34F5D46122F5}" type="pres">
      <dgm:prSet presAssocID="{05437EA6-E6DC-49F3-BF95-0483AFCF1E11}" presName="Name9" presStyleLbl="parChTrans1D2" presStyleIdx="1" presStyleCnt="7"/>
      <dgm:spPr/>
    </dgm:pt>
    <dgm:pt modelId="{E72C43EF-5DEB-4F0B-B344-5B035367C9EC}" type="pres">
      <dgm:prSet presAssocID="{05437EA6-E6DC-49F3-BF95-0483AFCF1E11}" presName="connTx" presStyleLbl="parChTrans1D2" presStyleIdx="1" presStyleCnt="7"/>
      <dgm:spPr/>
    </dgm:pt>
    <dgm:pt modelId="{8F50AA0F-49D5-4732-BA2F-B430381C6962}" type="pres">
      <dgm:prSet presAssocID="{9DF917E3-6B4B-4B3F-9A9A-3FA4A1D12961}" presName="node" presStyleLbl="node1" presStyleIdx="1" presStyleCnt="7">
        <dgm:presLayoutVars>
          <dgm:bulletEnabled val="1"/>
        </dgm:presLayoutVars>
      </dgm:prSet>
      <dgm:spPr/>
    </dgm:pt>
    <dgm:pt modelId="{0CE6B21E-3E44-4B32-A82C-7FA11ED543F1}" type="pres">
      <dgm:prSet presAssocID="{B63F948C-BD11-480E-AE32-84A9D0D3C14C}" presName="Name9" presStyleLbl="parChTrans1D2" presStyleIdx="2" presStyleCnt="7"/>
      <dgm:spPr/>
    </dgm:pt>
    <dgm:pt modelId="{C74C4C85-D2B0-4588-A786-A0CBE7BD66A6}" type="pres">
      <dgm:prSet presAssocID="{B63F948C-BD11-480E-AE32-84A9D0D3C14C}" presName="connTx" presStyleLbl="parChTrans1D2" presStyleIdx="2" presStyleCnt="7"/>
      <dgm:spPr/>
    </dgm:pt>
    <dgm:pt modelId="{051B8C03-DE91-4CFB-8217-61E2DB2EE75C}" type="pres">
      <dgm:prSet presAssocID="{F5271FB5-9861-4DA6-BD66-93354767B1E5}" presName="node" presStyleLbl="node1" presStyleIdx="2" presStyleCnt="7">
        <dgm:presLayoutVars>
          <dgm:bulletEnabled val="1"/>
        </dgm:presLayoutVars>
      </dgm:prSet>
      <dgm:spPr/>
    </dgm:pt>
    <dgm:pt modelId="{0284A777-E231-4240-9E6D-539E31FDD737}" type="pres">
      <dgm:prSet presAssocID="{D9720409-EE4E-4E4C-95C8-C4E7D3AF1EF4}" presName="Name9" presStyleLbl="parChTrans1D2" presStyleIdx="3" presStyleCnt="7"/>
      <dgm:spPr/>
    </dgm:pt>
    <dgm:pt modelId="{9D50F85C-7E7F-455D-99F1-688FEE4C8951}" type="pres">
      <dgm:prSet presAssocID="{D9720409-EE4E-4E4C-95C8-C4E7D3AF1EF4}" presName="connTx" presStyleLbl="parChTrans1D2" presStyleIdx="3" presStyleCnt="7"/>
      <dgm:spPr/>
    </dgm:pt>
    <dgm:pt modelId="{280F6092-A8B4-4D0B-A9B5-90E7C46ADD40}" type="pres">
      <dgm:prSet presAssocID="{9418515A-D554-407E-A266-7CC6869C2142}" presName="node" presStyleLbl="node1" presStyleIdx="3" presStyleCnt="7">
        <dgm:presLayoutVars>
          <dgm:bulletEnabled val="1"/>
        </dgm:presLayoutVars>
      </dgm:prSet>
      <dgm:spPr/>
    </dgm:pt>
    <dgm:pt modelId="{8100E19E-2895-40D9-99CE-156235821ECF}" type="pres">
      <dgm:prSet presAssocID="{91035D99-09FF-423C-B07F-A4F60887A514}" presName="Name9" presStyleLbl="parChTrans1D2" presStyleIdx="4" presStyleCnt="7"/>
      <dgm:spPr/>
    </dgm:pt>
    <dgm:pt modelId="{1167EACE-6327-476C-B795-DA3EE173174D}" type="pres">
      <dgm:prSet presAssocID="{91035D99-09FF-423C-B07F-A4F60887A514}" presName="connTx" presStyleLbl="parChTrans1D2" presStyleIdx="4" presStyleCnt="7"/>
      <dgm:spPr/>
    </dgm:pt>
    <dgm:pt modelId="{5184BE08-957E-449A-961D-B6F6530EE5AB}" type="pres">
      <dgm:prSet presAssocID="{0C7166B6-F430-4824-9E46-34E5D18DCC4C}" presName="node" presStyleLbl="node1" presStyleIdx="4" presStyleCnt="7">
        <dgm:presLayoutVars>
          <dgm:bulletEnabled val="1"/>
        </dgm:presLayoutVars>
      </dgm:prSet>
      <dgm:spPr/>
    </dgm:pt>
    <dgm:pt modelId="{7C2EFD09-1A51-4737-A517-2A2DBA87342A}" type="pres">
      <dgm:prSet presAssocID="{937E973E-60BF-4E19-AB00-6428F9CE8D65}" presName="Name9" presStyleLbl="parChTrans1D2" presStyleIdx="5" presStyleCnt="7"/>
      <dgm:spPr/>
    </dgm:pt>
    <dgm:pt modelId="{CEC332AC-E8FF-432F-8752-13F53D680C60}" type="pres">
      <dgm:prSet presAssocID="{937E973E-60BF-4E19-AB00-6428F9CE8D65}" presName="connTx" presStyleLbl="parChTrans1D2" presStyleIdx="5" presStyleCnt="7"/>
      <dgm:spPr/>
    </dgm:pt>
    <dgm:pt modelId="{AA4B67A3-FA70-48C5-A439-4B06B1AA858A}" type="pres">
      <dgm:prSet presAssocID="{7037DD5C-D858-478D-98B9-71E2F8E83C84}" presName="node" presStyleLbl="node1" presStyleIdx="5" presStyleCnt="7">
        <dgm:presLayoutVars>
          <dgm:bulletEnabled val="1"/>
        </dgm:presLayoutVars>
      </dgm:prSet>
      <dgm:spPr/>
    </dgm:pt>
    <dgm:pt modelId="{3222B8C2-4365-4773-84B2-5E5B30DB12D0}" type="pres">
      <dgm:prSet presAssocID="{EA63192C-404F-428C-93E8-6BE511C9ECF0}" presName="Name9" presStyleLbl="parChTrans1D2" presStyleIdx="6" presStyleCnt="7"/>
      <dgm:spPr/>
    </dgm:pt>
    <dgm:pt modelId="{0F4BAD14-AD4C-420C-A0DD-1742295AB772}" type="pres">
      <dgm:prSet presAssocID="{EA63192C-404F-428C-93E8-6BE511C9ECF0}" presName="connTx" presStyleLbl="parChTrans1D2" presStyleIdx="6" presStyleCnt="7"/>
      <dgm:spPr/>
    </dgm:pt>
    <dgm:pt modelId="{51007D3B-AD02-4CDB-A6D1-B7FBD271D0BC}" type="pres">
      <dgm:prSet presAssocID="{1B5FB3BB-33ED-4060-AE36-1B0509078064}" presName="node" presStyleLbl="node1" presStyleIdx="6" presStyleCnt="7">
        <dgm:presLayoutVars>
          <dgm:bulletEnabled val="1"/>
        </dgm:presLayoutVars>
      </dgm:prSet>
      <dgm:spPr/>
    </dgm:pt>
  </dgm:ptLst>
  <dgm:cxnLst>
    <dgm:cxn modelId="{71A21B24-6D07-4B4E-9808-EE108B71A6C2}" srcId="{84714C69-0D58-4648-A586-ACFEC8AEA2DC}" destId="{F5271FB5-9861-4DA6-BD66-93354767B1E5}" srcOrd="2" destOrd="0" parTransId="{B63F948C-BD11-480E-AE32-84A9D0D3C14C}" sibTransId="{0EDA17B1-A83B-4190-82D8-DFBD2D58E83E}"/>
    <dgm:cxn modelId="{755A9ED6-D4EA-42CC-ABF1-EB25E3F6261F}" type="presOf" srcId="{05437EA6-E6DC-49F3-BF95-0483AFCF1E11}" destId="{FB488E59-7316-4B01-99B4-34F5D46122F5}" srcOrd="0" destOrd="0" presId="urn:microsoft.com/office/officeart/2005/8/layout/radial1"/>
    <dgm:cxn modelId="{91EFAA29-FB40-4245-9B4A-8A8E0DB9F5CD}" type="presOf" srcId="{847E5A50-6CA4-41CB-A21E-3F4D8C331CDF}" destId="{2D542DC0-3056-4FFE-8B96-E3445A338675}" srcOrd="0" destOrd="0" presId="urn:microsoft.com/office/officeart/2005/8/layout/radial1"/>
    <dgm:cxn modelId="{6AD0E3E9-F941-40E4-8CFD-821BC7B40E80}" type="presOf" srcId="{937E973E-60BF-4E19-AB00-6428F9CE8D65}" destId="{7C2EFD09-1A51-4737-A517-2A2DBA87342A}" srcOrd="0" destOrd="0" presId="urn:microsoft.com/office/officeart/2005/8/layout/radial1"/>
    <dgm:cxn modelId="{A0443025-4FDB-4347-8F3F-3DC234569681}" type="presOf" srcId="{D9720409-EE4E-4E4C-95C8-C4E7D3AF1EF4}" destId="{9D50F85C-7E7F-455D-99F1-688FEE4C8951}" srcOrd="1" destOrd="0" presId="urn:microsoft.com/office/officeart/2005/8/layout/radial1"/>
    <dgm:cxn modelId="{1441A363-8829-42E5-B58F-3E3689FC8939}" srcId="{84714C69-0D58-4648-A586-ACFEC8AEA2DC}" destId="{9DF917E3-6B4B-4B3F-9A9A-3FA4A1D12961}" srcOrd="1" destOrd="0" parTransId="{05437EA6-E6DC-49F3-BF95-0483AFCF1E11}" sibTransId="{A25511CC-D772-4CFE-B1F4-6B297A711642}"/>
    <dgm:cxn modelId="{B2B973A5-BAEA-4C81-B7BE-B56335B4CAB1}" srcId="{847E5A50-6CA4-41CB-A21E-3F4D8C331CDF}" destId="{DA12C93C-5E92-4724-A86A-DEAF4E29CACB}" srcOrd="2" destOrd="0" parTransId="{13DAF5F1-0724-4115-BB47-687E132DDACF}" sibTransId="{81A59D1F-3F0D-4B47-8FA3-E1CD8C3E3582}"/>
    <dgm:cxn modelId="{5D99E4BF-5792-48CD-A087-0E51C9186573}" type="presOf" srcId="{6DB82E64-D034-4C5F-B22D-A42148029E5F}" destId="{0D11D338-E925-4F4E-A98E-4E9B04EEFA9C}" srcOrd="1" destOrd="0" presId="urn:microsoft.com/office/officeart/2005/8/layout/radial1"/>
    <dgm:cxn modelId="{70053758-7A6F-4ACE-85AF-3200D1C05CDA}" type="presOf" srcId="{EA63192C-404F-428C-93E8-6BE511C9ECF0}" destId="{3222B8C2-4365-4773-84B2-5E5B30DB12D0}" srcOrd="0" destOrd="0" presId="urn:microsoft.com/office/officeart/2005/8/layout/radial1"/>
    <dgm:cxn modelId="{44E08B04-CCCA-48E1-A3F0-303C09977934}" type="presOf" srcId="{9DF917E3-6B4B-4B3F-9A9A-3FA4A1D12961}" destId="{8F50AA0F-49D5-4732-BA2F-B430381C6962}" srcOrd="0" destOrd="0" presId="urn:microsoft.com/office/officeart/2005/8/layout/radial1"/>
    <dgm:cxn modelId="{AB6249E4-B539-4BFD-92F8-A468B779EE57}" srcId="{84714C69-0D58-4648-A586-ACFEC8AEA2DC}" destId="{4439BE31-04FB-41F7-BC07-2E0B818205CD}" srcOrd="0" destOrd="0" parTransId="{6DB82E64-D034-4C5F-B22D-A42148029E5F}" sibTransId="{EE7FCEF5-5349-42AD-ACED-DC29A3802191}"/>
    <dgm:cxn modelId="{A6B24D6B-6448-4905-BE09-E6386D78710E}" type="presOf" srcId="{9418515A-D554-407E-A266-7CC6869C2142}" destId="{280F6092-A8B4-4D0B-A9B5-90E7C46ADD40}" srcOrd="0" destOrd="0" presId="urn:microsoft.com/office/officeart/2005/8/layout/radial1"/>
    <dgm:cxn modelId="{6678EFDF-0A85-4692-AE71-3332CB4126C3}" type="presOf" srcId="{91035D99-09FF-423C-B07F-A4F60887A514}" destId="{1167EACE-6327-476C-B795-DA3EE173174D}" srcOrd="1" destOrd="0" presId="urn:microsoft.com/office/officeart/2005/8/layout/radial1"/>
    <dgm:cxn modelId="{48D09831-8DA1-4E7A-A1F2-4140608F44C9}" type="presOf" srcId="{1B5FB3BB-33ED-4060-AE36-1B0509078064}" destId="{51007D3B-AD02-4CDB-A6D1-B7FBD271D0BC}" srcOrd="0" destOrd="0" presId="urn:microsoft.com/office/officeart/2005/8/layout/radial1"/>
    <dgm:cxn modelId="{B43A99E3-3747-4873-839C-127195F1BA2B}" srcId="{847E5A50-6CA4-41CB-A21E-3F4D8C331CDF}" destId="{84714C69-0D58-4648-A586-ACFEC8AEA2DC}" srcOrd="0" destOrd="0" parTransId="{4B0ABBA3-12A5-42FF-BFB4-DE18BE343DE4}" sibTransId="{C3A9852A-DA0E-4455-A1CC-7307ECBCBBF0}"/>
    <dgm:cxn modelId="{EA658C0C-6E0D-4256-95BF-C9D085F628F1}" type="presOf" srcId="{EA63192C-404F-428C-93E8-6BE511C9ECF0}" destId="{0F4BAD14-AD4C-420C-A0DD-1742295AB772}" srcOrd="1" destOrd="0" presId="urn:microsoft.com/office/officeart/2005/8/layout/radial1"/>
    <dgm:cxn modelId="{2A4C2D74-5A09-4613-9F7E-729275DA6EBD}" type="presOf" srcId="{B63F948C-BD11-480E-AE32-84A9D0D3C14C}" destId="{C74C4C85-D2B0-4588-A786-A0CBE7BD66A6}" srcOrd="1" destOrd="0" presId="urn:microsoft.com/office/officeart/2005/8/layout/radial1"/>
    <dgm:cxn modelId="{AFD2E160-782D-4687-91D1-CE9AE2AACD90}" type="presOf" srcId="{F5271FB5-9861-4DA6-BD66-93354767B1E5}" destId="{051B8C03-DE91-4CFB-8217-61E2DB2EE75C}" srcOrd="0" destOrd="0" presId="urn:microsoft.com/office/officeart/2005/8/layout/radial1"/>
    <dgm:cxn modelId="{64CAD8F4-05B7-43C0-B6AE-C1B3C1AAFA76}" type="presOf" srcId="{05437EA6-E6DC-49F3-BF95-0483AFCF1E11}" destId="{E72C43EF-5DEB-4F0B-B344-5B035367C9EC}" srcOrd="1" destOrd="0" presId="urn:microsoft.com/office/officeart/2005/8/layout/radial1"/>
    <dgm:cxn modelId="{A350B48A-EBD7-4637-A66C-D9A4BDCD38A2}" type="presOf" srcId="{91035D99-09FF-423C-B07F-A4F60887A514}" destId="{8100E19E-2895-40D9-99CE-156235821ECF}" srcOrd="0" destOrd="0" presId="urn:microsoft.com/office/officeart/2005/8/layout/radial1"/>
    <dgm:cxn modelId="{3E03859D-8085-4C57-B4B4-D11EE5D9B5C9}" type="presOf" srcId="{937E973E-60BF-4E19-AB00-6428F9CE8D65}" destId="{CEC332AC-E8FF-432F-8752-13F53D680C60}" srcOrd="1" destOrd="0" presId="urn:microsoft.com/office/officeart/2005/8/layout/radial1"/>
    <dgm:cxn modelId="{F9B956A2-A19A-4DDF-95B2-AA85F6D6F613}" type="presOf" srcId="{D9720409-EE4E-4E4C-95C8-C4E7D3AF1EF4}" destId="{0284A777-E231-4240-9E6D-539E31FDD737}" srcOrd="0" destOrd="0" presId="urn:microsoft.com/office/officeart/2005/8/layout/radial1"/>
    <dgm:cxn modelId="{4408E1F8-FBB9-443B-AA4C-71882FBA1F98}" srcId="{84714C69-0D58-4648-A586-ACFEC8AEA2DC}" destId="{0C7166B6-F430-4824-9E46-34E5D18DCC4C}" srcOrd="4" destOrd="0" parTransId="{91035D99-09FF-423C-B07F-A4F60887A514}" sibTransId="{3E0FC490-A7D5-4CD2-93AA-67FE9897CEA6}"/>
    <dgm:cxn modelId="{79C2DA2B-4D6E-4B74-A244-FB16287FC4C2}" srcId="{84714C69-0D58-4648-A586-ACFEC8AEA2DC}" destId="{9418515A-D554-407E-A266-7CC6869C2142}" srcOrd="3" destOrd="0" parTransId="{D9720409-EE4E-4E4C-95C8-C4E7D3AF1EF4}" sibTransId="{2A2690E2-B48E-4E65-9701-815361C2E31F}"/>
    <dgm:cxn modelId="{851CE66F-7250-4E49-820E-5CB21D79A4EF}" type="presOf" srcId="{B63F948C-BD11-480E-AE32-84A9D0D3C14C}" destId="{0CE6B21E-3E44-4B32-A82C-7FA11ED543F1}" srcOrd="0" destOrd="0" presId="urn:microsoft.com/office/officeart/2005/8/layout/radial1"/>
    <dgm:cxn modelId="{F5CBAC3B-BBFC-403E-8CE4-18A543709D11}" type="presOf" srcId="{6DB82E64-D034-4C5F-B22D-A42148029E5F}" destId="{1CE3EBBE-574C-4218-91F7-64339B724B4C}" srcOrd="0" destOrd="0" presId="urn:microsoft.com/office/officeart/2005/8/layout/radial1"/>
    <dgm:cxn modelId="{9878DB40-0FB0-4BC1-8132-763A368A9824}" type="presOf" srcId="{7037DD5C-D858-478D-98B9-71E2F8E83C84}" destId="{AA4B67A3-FA70-48C5-A439-4B06B1AA858A}" srcOrd="0" destOrd="0" presId="urn:microsoft.com/office/officeart/2005/8/layout/radial1"/>
    <dgm:cxn modelId="{44AF32B5-4181-4110-B36B-E96F116597C3}" srcId="{84714C69-0D58-4648-A586-ACFEC8AEA2DC}" destId="{1B5FB3BB-33ED-4060-AE36-1B0509078064}" srcOrd="6" destOrd="0" parTransId="{EA63192C-404F-428C-93E8-6BE511C9ECF0}" sibTransId="{7E6FDAA5-6087-4259-B65C-C1F42E1E30DE}"/>
    <dgm:cxn modelId="{F74CB62B-3A75-4428-AEF8-FF786F318B9F}" srcId="{84714C69-0D58-4648-A586-ACFEC8AEA2DC}" destId="{7037DD5C-D858-478D-98B9-71E2F8E83C84}" srcOrd="5" destOrd="0" parTransId="{937E973E-60BF-4E19-AB00-6428F9CE8D65}" sibTransId="{61B32405-8145-4694-9166-D9F4D66C39BD}"/>
    <dgm:cxn modelId="{18D0FF8F-A22B-4B9C-BE75-BB20E8E021F2}" type="presOf" srcId="{84714C69-0D58-4648-A586-ACFEC8AEA2DC}" destId="{0A89D2CE-A021-4B4B-B49C-D7D7954D408F}" srcOrd="0" destOrd="0" presId="urn:microsoft.com/office/officeart/2005/8/layout/radial1"/>
    <dgm:cxn modelId="{79FD6ADE-FD06-4301-A86A-9A0405963376}" srcId="{847E5A50-6CA4-41CB-A21E-3F4D8C331CDF}" destId="{2289C54C-1684-44CA-9390-5D891D470927}" srcOrd="1" destOrd="0" parTransId="{96A25CBB-C50A-4193-BA8C-D3EAED91C9A5}" sibTransId="{0C319001-75FD-49A0-9385-C6AB2874D209}"/>
    <dgm:cxn modelId="{C6D688C6-F94B-4CF3-B401-300B1B77AEE0}" type="presOf" srcId="{4439BE31-04FB-41F7-BC07-2E0B818205CD}" destId="{822E7058-B991-49C5-8BF8-6C3B40E212F3}" srcOrd="0" destOrd="0" presId="urn:microsoft.com/office/officeart/2005/8/layout/radial1"/>
    <dgm:cxn modelId="{51889084-E624-4A1D-8B34-06080167D8C8}" type="presOf" srcId="{0C7166B6-F430-4824-9E46-34E5D18DCC4C}" destId="{5184BE08-957E-449A-961D-B6F6530EE5AB}" srcOrd="0" destOrd="0" presId="urn:microsoft.com/office/officeart/2005/8/layout/radial1"/>
    <dgm:cxn modelId="{0E3D80D5-4CF6-4CFD-BDB0-851EC999F44A}" type="presParOf" srcId="{2D542DC0-3056-4FFE-8B96-E3445A338675}" destId="{0A89D2CE-A021-4B4B-B49C-D7D7954D408F}" srcOrd="0" destOrd="0" presId="urn:microsoft.com/office/officeart/2005/8/layout/radial1"/>
    <dgm:cxn modelId="{44A5F652-2691-4ED4-B932-15571B94327A}" type="presParOf" srcId="{2D542DC0-3056-4FFE-8B96-E3445A338675}" destId="{1CE3EBBE-574C-4218-91F7-64339B724B4C}" srcOrd="1" destOrd="0" presId="urn:microsoft.com/office/officeart/2005/8/layout/radial1"/>
    <dgm:cxn modelId="{8B6A7A18-916E-4274-969F-D56DC3C450F5}" type="presParOf" srcId="{1CE3EBBE-574C-4218-91F7-64339B724B4C}" destId="{0D11D338-E925-4F4E-A98E-4E9B04EEFA9C}" srcOrd="0" destOrd="0" presId="urn:microsoft.com/office/officeart/2005/8/layout/radial1"/>
    <dgm:cxn modelId="{2EEDF65F-6CDB-404D-929E-225D6F8740EE}" type="presParOf" srcId="{2D542DC0-3056-4FFE-8B96-E3445A338675}" destId="{822E7058-B991-49C5-8BF8-6C3B40E212F3}" srcOrd="2" destOrd="0" presId="urn:microsoft.com/office/officeart/2005/8/layout/radial1"/>
    <dgm:cxn modelId="{9E64FB87-689D-4BB1-AAD7-32B98C450308}" type="presParOf" srcId="{2D542DC0-3056-4FFE-8B96-E3445A338675}" destId="{FB488E59-7316-4B01-99B4-34F5D46122F5}" srcOrd="3" destOrd="0" presId="urn:microsoft.com/office/officeart/2005/8/layout/radial1"/>
    <dgm:cxn modelId="{7061F363-0BA0-4F34-A172-E62194482E32}" type="presParOf" srcId="{FB488E59-7316-4B01-99B4-34F5D46122F5}" destId="{E72C43EF-5DEB-4F0B-B344-5B035367C9EC}" srcOrd="0" destOrd="0" presId="urn:microsoft.com/office/officeart/2005/8/layout/radial1"/>
    <dgm:cxn modelId="{6C8F9EAC-6EF9-4CA7-90A8-7758E4215254}" type="presParOf" srcId="{2D542DC0-3056-4FFE-8B96-E3445A338675}" destId="{8F50AA0F-49D5-4732-BA2F-B430381C6962}" srcOrd="4" destOrd="0" presId="urn:microsoft.com/office/officeart/2005/8/layout/radial1"/>
    <dgm:cxn modelId="{57370DB3-05E9-49C0-B96F-7DCBD4807B78}" type="presParOf" srcId="{2D542DC0-3056-4FFE-8B96-E3445A338675}" destId="{0CE6B21E-3E44-4B32-A82C-7FA11ED543F1}" srcOrd="5" destOrd="0" presId="urn:microsoft.com/office/officeart/2005/8/layout/radial1"/>
    <dgm:cxn modelId="{A229C4B5-A16D-4151-AECC-9B371A754061}" type="presParOf" srcId="{0CE6B21E-3E44-4B32-A82C-7FA11ED543F1}" destId="{C74C4C85-D2B0-4588-A786-A0CBE7BD66A6}" srcOrd="0" destOrd="0" presId="urn:microsoft.com/office/officeart/2005/8/layout/radial1"/>
    <dgm:cxn modelId="{3A16F8DF-DFB0-4905-A5B8-5C83C4CB60D5}" type="presParOf" srcId="{2D542DC0-3056-4FFE-8B96-E3445A338675}" destId="{051B8C03-DE91-4CFB-8217-61E2DB2EE75C}" srcOrd="6" destOrd="0" presId="urn:microsoft.com/office/officeart/2005/8/layout/radial1"/>
    <dgm:cxn modelId="{AD16A32C-7D02-459F-B488-7104672CA78F}" type="presParOf" srcId="{2D542DC0-3056-4FFE-8B96-E3445A338675}" destId="{0284A777-E231-4240-9E6D-539E31FDD737}" srcOrd="7" destOrd="0" presId="urn:microsoft.com/office/officeart/2005/8/layout/radial1"/>
    <dgm:cxn modelId="{C24F4631-A61B-469D-BA10-C0F6B5821B04}" type="presParOf" srcId="{0284A777-E231-4240-9E6D-539E31FDD737}" destId="{9D50F85C-7E7F-455D-99F1-688FEE4C8951}" srcOrd="0" destOrd="0" presId="urn:microsoft.com/office/officeart/2005/8/layout/radial1"/>
    <dgm:cxn modelId="{AAD68E35-16EA-4483-ABA9-7DCD19B67BB4}" type="presParOf" srcId="{2D542DC0-3056-4FFE-8B96-E3445A338675}" destId="{280F6092-A8B4-4D0B-A9B5-90E7C46ADD40}" srcOrd="8" destOrd="0" presId="urn:microsoft.com/office/officeart/2005/8/layout/radial1"/>
    <dgm:cxn modelId="{18732564-8D24-4153-9F0D-C6A049AA0C38}" type="presParOf" srcId="{2D542DC0-3056-4FFE-8B96-E3445A338675}" destId="{8100E19E-2895-40D9-99CE-156235821ECF}" srcOrd="9" destOrd="0" presId="urn:microsoft.com/office/officeart/2005/8/layout/radial1"/>
    <dgm:cxn modelId="{9F7976BF-7902-4D7A-B018-E63DFA087FB4}" type="presParOf" srcId="{8100E19E-2895-40D9-99CE-156235821ECF}" destId="{1167EACE-6327-476C-B795-DA3EE173174D}" srcOrd="0" destOrd="0" presId="urn:microsoft.com/office/officeart/2005/8/layout/radial1"/>
    <dgm:cxn modelId="{F817A49B-98A5-4FB3-A8BC-39A0BC0E3B50}" type="presParOf" srcId="{2D542DC0-3056-4FFE-8B96-E3445A338675}" destId="{5184BE08-957E-449A-961D-B6F6530EE5AB}" srcOrd="10" destOrd="0" presId="urn:microsoft.com/office/officeart/2005/8/layout/radial1"/>
    <dgm:cxn modelId="{D57BEB2A-F945-47FE-B88E-10754F9AAC48}" type="presParOf" srcId="{2D542DC0-3056-4FFE-8B96-E3445A338675}" destId="{7C2EFD09-1A51-4737-A517-2A2DBA87342A}" srcOrd="11" destOrd="0" presId="urn:microsoft.com/office/officeart/2005/8/layout/radial1"/>
    <dgm:cxn modelId="{209CB26F-91D0-43AA-963C-EE3B311C290E}" type="presParOf" srcId="{7C2EFD09-1A51-4737-A517-2A2DBA87342A}" destId="{CEC332AC-E8FF-432F-8752-13F53D680C60}" srcOrd="0" destOrd="0" presId="urn:microsoft.com/office/officeart/2005/8/layout/radial1"/>
    <dgm:cxn modelId="{782F29B3-975F-4FB4-8D5D-B2C52236CD56}" type="presParOf" srcId="{2D542DC0-3056-4FFE-8B96-E3445A338675}" destId="{AA4B67A3-FA70-48C5-A439-4B06B1AA858A}" srcOrd="12" destOrd="0" presId="urn:microsoft.com/office/officeart/2005/8/layout/radial1"/>
    <dgm:cxn modelId="{5E7E804B-EBB5-435F-9619-3AF46C612AA1}" type="presParOf" srcId="{2D542DC0-3056-4FFE-8B96-E3445A338675}" destId="{3222B8C2-4365-4773-84B2-5E5B30DB12D0}" srcOrd="13" destOrd="0" presId="urn:microsoft.com/office/officeart/2005/8/layout/radial1"/>
    <dgm:cxn modelId="{AA6BCE5C-50DC-456C-9CC6-53AE571E4958}" type="presParOf" srcId="{3222B8C2-4365-4773-84B2-5E5B30DB12D0}" destId="{0F4BAD14-AD4C-420C-A0DD-1742295AB772}" srcOrd="0" destOrd="0" presId="urn:microsoft.com/office/officeart/2005/8/layout/radial1"/>
    <dgm:cxn modelId="{79134C1E-859D-41A8-AF66-C7D56681763F}" type="presParOf" srcId="{2D542DC0-3056-4FFE-8B96-E3445A338675}" destId="{51007D3B-AD02-4CDB-A6D1-B7FBD271D0B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9D2CE-A021-4B4B-B49C-D7D7954D408F}">
      <dsp:nvSpPr>
        <dsp:cNvPr id="0" name=""/>
        <dsp:cNvSpPr/>
      </dsp:nvSpPr>
      <dsp:spPr>
        <a:xfrm>
          <a:off x="3140315" y="1939269"/>
          <a:ext cx="1280209" cy="1280209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900" kern="1200" dirty="0" smtClean="0">
              <a:solidFill>
                <a:schemeClr val="tx1"/>
              </a:solidFill>
            </a:rPr>
            <a:t>60</a:t>
          </a:r>
          <a:endParaRPr lang="en-GB" sz="5900" kern="1200" dirty="0">
            <a:solidFill>
              <a:schemeClr val="tx1"/>
            </a:solidFill>
          </a:endParaRPr>
        </a:p>
      </dsp:txBody>
      <dsp:txXfrm>
        <a:off x="3327797" y="2126751"/>
        <a:ext cx="905245" cy="905245"/>
      </dsp:txXfrm>
    </dsp:sp>
    <dsp:sp modelId="{1CE3EBBE-574C-4218-91F7-64339B724B4C}">
      <dsp:nvSpPr>
        <dsp:cNvPr id="0" name=""/>
        <dsp:cNvSpPr/>
      </dsp:nvSpPr>
      <dsp:spPr>
        <a:xfrm rot="16200000">
          <a:off x="3460242" y="1603852"/>
          <a:ext cx="640355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640355" y="1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solidFill>
              <a:schemeClr val="tx1"/>
            </a:solidFill>
          </a:endParaRPr>
        </a:p>
      </dsp:txBody>
      <dsp:txXfrm>
        <a:off x="3764411" y="1603082"/>
        <a:ext cx="32017" cy="32017"/>
      </dsp:txXfrm>
    </dsp:sp>
    <dsp:sp modelId="{822E7058-B991-49C5-8BF8-6C3B40E212F3}">
      <dsp:nvSpPr>
        <dsp:cNvPr id="0" name=""/>
        <dsp:cNvSpPr/>
      </dsp:nvSpPr>
      <dsp:spPr>
        <a:xfrm>
          <a:off x="3140315" y="18703"/>
          <a:ext cx="1280209" cy="1280209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en-GB" sz="2400" i="1" kern="1200" smtClean="0">
                        <a:solidFill>
                          <a:schemeClr val="tx1"/>
                        </a:solidFill>
                        <a:latin typeface="Cambria Math"/>
                      </a:rPr>
                    </m:ctrlPr>
                  </m:fPr>
                  <m:num>
                    <m:r>
                      <a:rPr lang="en-GB" sz="2400" b="0" i="1" kern="1200" smtClean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num>
                  <m:den>
                    <m:r>
                      <a:rPr lang="en-GB" sz="2400" b="0" i="1" kern="1200" smtClean="0">
                        <a:solidFill>
                          <a:schemeClr val="tx1"/>
                        </a:solidFill>
                        <a:latin typeface="Cambria Math"/>
                      </a:rPr>
                      <m:t>6</m:t>
                    </m:r>
                  </m:den>
                </m:f>
              </m:oMath>
            </m:oMathPara>
          </a14:m>
          <a:endParaRPr lang="en-GB" sz="2400" kern="1200" dirty="0">
            <a:solidFill>
              <a:schemeClr val="tx1"/>
            </a:solidFill>
          </a:endParaRPr>
        </a:p>
      </dsp:txBody>
      <dsp:txXfrm>
        <a:off x="3327797" y="206185"/>
        <a:ext cx="905245" cy="905245"/>
      </dsp:txXfrm>
    </dsp:sp>
    <dsp:sp modelId="{FB488E59-7316-4B01-99B4-34F5D46122F5}">
      <dsp:nvSpPr>
        <dsp:cNvPr id="0" name=""/>
        <dsp:cNvSpPr/>
      </dsp:nvSpPr>
      <dsp:spPr>
        <a:xfrm rot="19285714">
          <a:off x="4211021" y="1965408"/>
          <a:ext cx="640355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640355" y="1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solidFill>
              <a:schemeClr val="tx1"/>
            </a:solidFill>
          </a:endParaRPr>
        </a:p>
      </dsp:txBody>
      <dsp:txXfrm>
        <a:off x="4515190" y="1964638"/>
        <a:ext cx="32017" cy="32017"/>
      </dsp:txXfrm>
    </dsp:sp>
    <dsp:sp modelId="{8F50AA0F-49D5-4732-BA2F-B430381C6962}">
      <dsp:nvSpPr>
        <dsp:cNvPr id="0" name=""/>
        <dsp:cNvSpPr/>
      </dsp:nvSpPr>
      <dsp:spPr>
        <a:xfrm>
          <a:off x="4641873" y="741816"/>
          <a:ext cx="1280209" cy="1280209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en-GB" sz="2400" i="1" kern="1200" smtClean="0">
                        <a:solidFill>
                          <a:schemeClr val="tx1"/>
                        </a:solidFill>
                        <a:latin typeface="Cambria Math"/>
                      </a:rPr>
                    </m:ctrlPr>
                  </m:fPr>
                  <m:num>
                    <m:r>
                      <a:rPr lang="en-GB" sz="2400" b="0" i="1" kern="1200" smtClean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num>
                  <m:den>
                    <m:r>
                      <a:rPr lang="en-GB" sz="2400" b="0" i="1" kern="1200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</m:den>
                </m:f>
              </m:oMath>
            </m:oMathPara>
          </a14:m>
          <a:endParaRPr lang="en-GB" sz="2400" kern="1200" dirty="0">
            <a:solidFill>
              <a:schemeClr val="tx1"/>
            </a:solidFill>
          </a:endParaRPr>
        </a:p>
      </dsp:txBody>
      <dsp:txXfrm>
        <a:off x="4829355" y="929298"/>
        <a:ext cx="905245" cy="905245"/>
      </dsp:txXfrm>
    </dsp:sp>
    <dsp:sp modelId="{0CE6B21E-3E44-4B32-A82C-7FA11ED543F1}">
      <dsp:nvSpPr>
        <dsp:cNvPr id="0" name=""/>
        <dsp:cNvSpPr/>
      </dsp:nvSpPr>
      <dsp:spPr>
        <a:xfrm rot="771429">
          <a:off x="4396448" y="2777817"/>
          <a:ext cx="640355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640355" y="1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700617" y="2777047"/>
        <a:ext cx="32017" cy="32017"/>
      </dsp:txXfrm>
    </dsp:sp>
    <dsp:sp modelId="{051B8C03-DE91-4CFB-8217-61E2DB2EE75C}">
      <dsp:nvSpPr>
        <dsp:cNvPr id="0" name=""/>
        <dsp:cNvSpPr/>
      </dsp:nvSpPr>
      <dsp:spPr>
        <a:xfrm>
          <a:off x="5012728" y="2366635"/>
          <a:ext cx="1280209" cy="1280209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>
            <a:solidFill>
              <a:schemeClr val="tx1"/>
            </a:solidFill>
          </a:endParaRPr>
        </a:p>
      </dsp:txBody>
      <dsp:txXfrm>
        <a:off x="5200210" y="2554117"/>
        <a:ext cx="905245" cy="905245"/>
      </dsp:txXfrm>
    </dsp:sp>
    <dsp:sp modelId="{0284A777-E231-4240-9E6D-539E31FDD737}">
      <dsp:nvSpPr>
        <dsp:cNvPr id="0" name=""/>
        <dsp:cNvSpPr/>
      </dsp:nvSpPr>
      <dsp:spPr>
        <a:xfrm rot="3857143">
          <a:off x="3876893" y="3429319"/>
          <a:ext cx="640355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640355" y="1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181062" y="3428549"/>
        <a:ext cx="32017" cy="32017"/>
      </dsp:txXfrm>
    </dsp:sp>
    <dsp:sp modelId="{280F6092-A8B4-4D0B-A9B5-90E7C46ADD40}">
      <dsp:nvSpPr>
        <dsp:cNvPr id="0" name=""/>
        <dsp:cNvSpPr/>
      </dsp:nvSpPr>
      <dsp:spPr>
        <a:xfrm>
          <a:off x="3973617" y="3669638"/>
          <a:ext cx="1280209" cy="1280209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>
            <a:solidFill>
              <a:schemeClr val="tx1"/>
            </a:solidFill>
          </a:endParaRPr>
        </a:p>
      </dsp:txBody>
      <dsp:txXfrm>
        <a:off x="4161099" y="3857120"/>
        <a:ext cx="905245" cy="905245"/>
      </dsp:txXfrm>
    </dsp:sp>
    <dsp:sp modelId="{8100E19E-2895-40D9-99CE-156235821ECF}">
      <dsp:nvSpPr>
        <dsp:cNvPr id="0" name=""/>
        <dsp:cNvSpPr/>
      </dsp:nvSpPr>
      <dsp:spPr>
        <a:xfrm rot="6942857">
          <a:off x="3043591" y="3429319"/>
          <a:ext cx="640355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640355" y="1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347760" y="3428549"/>
        <a:ext cx="32017" cy="32017"/>
      </dsp:txXfrm>
    </dsp:sp>
    <dsp:sp modelId="{5184BE08-957E-449A-961D-B6F6530EE5AB}">
      <dsp:nvSpPr>
        <dsp:cNvPr id="0" name=""/>
        <dsp:cNvSpPr/>
      </dsp:nvSpPr>
      <dsp:spPr>
        <a:xfrm>
          <a:off x="2307013" y="3669638"/>
          <a:ext cx="1280209" cy="1280209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>
            <a:solidFill>
              <a:schemeClr val="tx1"/>
            </a:solidFill>
          </a:endParaRPr>
        </a:p>
      </dsp:txBody>
      <dsp:txXfrm>
        <a:off x="2494495" y="3857120"/>
        <a:ext cx="905245" cy="905245"/>
      </dsp:txXfrm>
    </dsp:sp>
    <dsp:sp modelId="{7C2EFD09-1A51-4737-A517-2A2DBA87342A}">
      <dsp:nvSpPr>
        <dsp:cNvPr id="0" name=""/>
        <dsp:cNvSpPr/>
      </dsp:nvSpPr>
      <dsp:spPr>
        <a:xfrm rot="10028571">
          <a:off x="2524035" y="2777817"/>
          <a:ext cx="640355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640355" y="1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solidFill>
              <a:schemeClr val="tx1"/>
            </a:solidFill>
          </a:endParaRPr>
        </a:p>
      </dsp:txBody>
      <dsp:txXfrm rot="10800000">
        <a:off x="2828204" y="2777047"/>
        <a:ext cx="32017" cy="32017"/>
      </dsp:txXfrm>
    </dsp:sp>
    <dsp:sp modelId="{AA4B67A3-FA70-48C5-A439-4B06B1AA858A}">
      <dsp:nvSpPr>
        <dsp:cNvPr id="0" name=""/>
        <dsp:cNvSpPr/>
      </dsp:nvSpPr>
      <dsp:spPr>
        <a:xfrm>
          <a:off x="1267902" y="2366635"/>
          <a:ext cx="1280209" cy="1280209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en-GB" sz="2400" i="1" kern="1200" smtClean="0">
                        <a:solidFill>
                          <a:schemeClr val="tx1"/>
                        </a:solidFill>
                        <a:latin typeface="Cambria Math"/>
                      </a:rPr>
                    </m:ctrlPr>
                  </m:fPr>
                  <m:num>
                    <m:r>
                      <a:rPr lang="en-GB" sz="2400" b="0" i="1" kern="1200" smtClean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num>
                  <m:den>
                    <m:r>
                      <a:rPr lang="en-GB" sz="2400" b="0" i="1" kern="1200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</m:den>
                </m:f>
              </m:oMath>
            </m:oMathPara>
          </a14:m>
          <a:endParaRPr lang="en-GB" sz="2400" kern="1200" dirty="0">
            <a:solidFill>
              <a:schemeClr val="tx1"/>
            </a:solidFill>
          </a:endParaRPr>
        </a:p>
      </dsp:txBody>
      <dsp:txXfrm>
        <a:off x="1455384" y="2554117"/>
        <a:ext cx="905245" cy="905245"/>
      </dsp:txXfrm>
    </dsp:sp>
    <dsp:sp modelId="{3222B8C2-4365-4773-84B2-5E5B30DB12D0}">
      <dsp:nvSpPr>
        <dsp:cNvPr id="0" name=""/>
        <dsp:cNvSpPr/>
      </dsp:nvSpPr>
      <dsp:spPr>
        <a:xfrm rot="13114286">
          <a:off x="2709462" y="1965408"/>
          <a:ext cx="640355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640355" y="15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solidFill>
              <a:schemeClr val="tx1"/>
            </a:solidFill>
          </a:endParaRPr>
        </a:p>
      </dsp:txBody>
      <dsp:txXfrm rot="10800000">
        <a:off x="3013631" y="1964638"/>
        <a:ext cx="32017" cy="32017"/>
      </dsp:txXfrm>
    </dsp:sp>
    <dsp:sp modelId="{51007D3B-AD02-4CDB-A6D1-B7FBD271D0BC}">
      <dsp:nvSpPr>
        <dsp:cNvPr id="0" name=""/>
        <dsp:cNvSpPr/>
      </dsp:nvSpPr>
      <dsp:spPr>
        <a:xfrm>
          <a:off x="1638756" y="741816"/>
          <a:ext cx="1280209" cy="1280209"/>
        </a:xfrm>
        <a:prstGeom prst="ellipse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>
                  <m:fPr>
                    <m:ctrlPr>
                      <a:rPr lang="en-GB" sz="2400" i="1" kern="1200" smtClean="0">
                        <a:solidFill>
                          <a:schemeClr val="tx1"/>
                        </a:solidFill>
                        <a:latin typeface="Cambria Math"/>
                      </a:rPr>
                    </m:ctrlPr>
                  </m:fPr>
                  <m:num>
                    <m:r>
                      <a:rPr lang="en-GB" sz="2400" b="0" i="1" kern="1200" smtClean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num>
                  <m:den>
                    <m:r>
                      <a:rPr lang="en-GB" sz="2400" b="0" i="1" kern="1200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</m:den>
                </m:f>
              </m:oMath>
            </m:oMathPara>
          </a14:m>
          <a:endParaRPr lang="en-GB" sz="2400" kern="1200" dirty="0">
            <a:solidFill>
              <a:schemeClr val="tx1"/>
            </a:solidFill>
          </a:endParaRPr>
        </a:p>
      </dsp:txBody>
      <dsp:txXfrm>
        <a:off x="1826238" y="929298"/>
        <a:ext cx="905245" cy="905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3-24T08:52:00.8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1F497D"/>
    </inkml:brush>
    <inkml:brush xml:id="br2">
      <inkml:brushProperty name="width" value="0.05292" units="cm"/>
      <inkml:brushProperty name="height" value="0.05292" units="cm"/>
    </inkml:brush>
    <inkml:brush xml:id="br3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17140 6176,'25'-49,"0"24,-1-74,1 49,50-99,-1 50,50-149,-25 124,100-149,-100 124,124-99,-74 99,99-99,-124 149,99-99,-123 123,73-49,-123 100,-1 24,-49 24,-49 26</inkml:trace>
  <inkml:trace contextRef="#ctx0" brushRef="#br0" timeOffset="415">16991 5730,'25'0,"0"74,-25-24,0 124,0-100,0 124,0-98,0 48,25-123,24 0,-24 0,74-25,-24 0,49-25,-50 0,25-74</inkml:trace>
  <inkml:trace contextRef="#ctx0" brushRef="#br0" timeOffset="1053">19348 1637,'24'0,"-24"25,0 49,0-24,-24 148,24-98,0 98,0-99,-25 100,0-125,25 1,-25-51,50-24,25-24,-1-1,75-50,-49 50,49 1,-75 24,51-25,-51 25,-24 0,0 0</inkml:trace>
  <inkml:trace contextRef="#ctx0" brushRef="#br0" timeOffset="1340">19546 2158,'75'174,"-51"-75,1 25,0-75,0 76,-25-76,0 26,0-51,25 1</inkml:trace>
  <inkml:trace contextRef="#ctx0" brushRef="#br0" timeOffset="1845">20166 2034,'-25'223,"25"-99,25-49,25-1,-25-49,49 24,-24-24,74-25,-75-25,50-24,-24 24,24-124,-74 75,0-50,-25 25,-50-25,25 74,-99-49,50 99,-50 25,25 24,-25 50,74-49,-24 49,49-49,25-25</inkml:trace>
  <inkml:trace contextRef="#ctx0" brushRef="#br0" timeOffset="5519">21506 2084,'0'49,"0"1,24-25,-24 24,0-24,25 0,-25 0,0-25</inkml:trace>
  <inkml:trace contextRef="#ctx0" brushRef="#br0" timeOffset="6112">21853 1910,'-74'74,"24"-24,25-25,0 0,50-1,0-24,25 0,24 25,-24-25,49 25,-74-25,-25 25,0 0,-50 24,0-24,-49 25,50-1,24-49,25 0</inkml:trace>
  <inkml:trace contextRef="#ctx0" brushRef="#br0" timeOffset="6683">22523 2158,'0'25,"0"-50,-25-25,0 1,25-75,0 74,25 1,0 49,-1 24,1 1,25 25,-25-1,-1 1,1 0,-25-1,0-74,0-49,0 24,25-49,0 74,49-24,-49 49,25 25,-25-1,-1 51,-24-50,0 49,0-24,0-26</inkml:trace>
  <inkml:trace contextRef="#ctx0" brushRef="#br0" timeOffset="7231">23118 1984,'99'-49,"-49"-1,-25 25,-25-49,0 49,-50 0,25 25,-24 50,24 0,-25 74,50-100,25 51,-25-50,74 24,-49-24,25 0,-25-25,24-25,-24-49,-25 24,0-49,0 49,50-24,-26 49,26 25,-25 0,0 25,-1 24,1 26,-25-26,-25 51,25-76,-24 26</inkml:trace>
  <inkml:trace contextRef="#ctx0" brushRef="#br0" timeOffset="8185">23341 2208,'0'24,"25"-24,-25 25,25-25,0 0,24 0,-24-25,25 1,-26-26,-24 25,0-24,0 73,0 1,0 0,25-25,0 25,0-25,0-25,-1-25</inkml:trace>
  <inkml:trace contextRef="#ctx0" brushRef="#br0" timeOffset="8606">23788 2059,'24'124,"-24"-99,0-75,0 0,0-24,0 24,25-74,0 75,0-1,0 50,24 0,-49 50,50 24,-25-24,-25 49,0-74,0 49,0-74</inkml:trace>
  <inkml:trace contextRef="#ctx0" brushRef="#br0" timeOffset="8942">24234 1265,'0'74,"-25"-24,25 74,0-50,-24 100,24-99,24 49,1-75,25 1,-1-25,26-25,-50-25,24-25,-49 1</inkml:trace>
  <inkml:trace contextRef="#ctx0" brushRef="#br0" timeOffset="9097">24333 1786,'124'-25,"-49"25,-75 0</inkml:trace>
  <inkml:trace contextRef="#ctx0" brushRef="#br0" timeOffset="9631">20886 3001,'0'149,"0"0,0-75,49 26,-24-51,25 26,-26-51,26-24,-25 0,49-24,-49-1,0-50</inkml:trace>
  <inkml:trace contextRef="#ctx0" brushRef="#br0" timeOffset="9785">21010 3373,'99'-99,"-74"50</inkml:trace>
  <inkml:trace contextRef="#ctx0" brushRef="#br0" timeOffset="10089">21456 3448,'74'49,"-24"-73,24-26,-49 0,25-49,-50 74,-50-74,1 74,-51 25,51 0,-26 100,75-26,0 25,25-74,0-25</inkml:trace>
  <inkml:trace contextRef="#ctx0" brushRef="#br0" timeOffset="10569">22175 2729,'25'99,"0"-25,0 75,0-75,-25 50,0-74,0-25,0-75,24-24,-24-50,25 49,25 26,-25 24,24 50,1-25,-1 74,-24-49,-25 49,0-24,-74 49,24-49,-24-1,49-24,0-50,0 1,25-26</inkml:trace>
  <inkml:trace contextRef="#ctx0" brushRef="#br0" timeOffset="10927">22671 3150,'149'-49,"-124"24,25-50,-25 26,-25-26,-25 51,-25 24,1 24,-51 76,75-51,-24 26,49-51,49 26,1-25,49 0,-49-25,49 24,-74-24,-25 0</inkml:trace>
  <inkml:trace contextRef="#ctx0" brushRef="#br1" timeOffset="56563">10914 9351,'0'25,"25"25,0-25,24 49,-24-24,49 74,-24-75,25 100,-1-50,25 100,-49-100,99 124,-75-99,50 124,-50-99,75 124,-74-149,98 174,-98-150,98 125,-98-149,74 124,-75-124,50 100,-74-125,74 50,-75-75,1 1,0-51,24 1,-49-25,49-25,-24 1,24-101,1 51,73-100,-73 75,123-149,-99 124,125-149,-125 124,149-148,-99 148,99-149,-99 149,124-148,-149 123,148-99,-123 149,74-124,-98 149,48-99,-74 123,50-74,-99 125,24-51,-49 75,0-25</inkml:trace>
  <inkml:trace contextRef="#ctx0" brushRef="#br1" timeOffset="57118">12129 14412,'75'-75,"-25"25,49-49,-25 25,75-25,-75 49,100-74,-124 99,74-24,-100 24,1 0</inkml:trace>
  <inkml:trace contextRef="#ctx0" brushRef="#br1" timeOffset="57370">12477 14089,'74'99,"-74"-24,50 74,-1-50,26 99,-50-123,24 49,-24-100,0-24</inkml:trace>
  <inkml:trace contextRef="#ctx0" brushRef="#br1" timeOffset="57806">12849 13717,'74'25,"-49"24,49 125,-24-50,24 74,-49-123,25 24,-50-74,0 25,0-75,0-25,0-99,0 50,50 0,-26 49,76 50,-51 0,26 25,-51 0,26 49,-25-24,0 49,-25-74,0-25</inkml:trace>
  <inkml:trace contextRef="#ctx0" brushRef="#br1" timeOffset="58601">13767 14015,'49'-149,"-24"124,-25-49,0 24,-25 0,0 50,1 75,-1-26,0 100,25-74,25 24,0-50,24 1,1-50,-1 25,1-50,0-25,-50 1,24-75,-24 49,0-49,0 100,0 98,25-24,0 24,0-49,24 0,-24-25,25-25,-25 25,-1-50,1 25,-25-49,0 49,-25-74,1 74,24 0,24 75,1-25,75 74,-51-49,50 98,-49-73,0 123,-50-98,0 98,-25-124,-25 75,25-99,-24-25,24-50,0-50</inkml:trace>
  <inkml:trace contextRef="#ctx0" brushRef="#br1" timeOffset="59082">14536 13072,'74'50,"-24"-1,24 75,-49-74,74 74,-74-74,0 49,-1-50,-24-24,0-74,0-26,0-49,25 50,50 24,-26 25,50 25,-49 0,0 75,-26-26,-73 51,24-51,-74 75,24-74,1-1,49-73,0-26</inkml:trace>
  <inkml:trace contextRef="#ctx0" brushRef="#br1" timeOffset="59418">15304 13370,'100'124,"-75"-124,74-25,-74 25,24-99,-24 24,-25-74,0 75,-50-25,26 99,-76 49,51 1,-26 124,50-125,50 1,0-50,25-25</inkml:trace>
  <inkml:trace contextRef="#ctx0" brushRef="#br1" timeOffset="59707">15652 12353,'25'124,"-1"-75,26 125,-25-75,49 75,-49-100,25-24,-1-50,26-25,-26-25,1-98</inkml:trace>
  <inkml:trace contextRef="#ctx0" brushRef="#br1" timeOffset="60206">15825 12774,'100'-223,"-76"174,26-100,-25 74,-25-24,-25 99,50 50,0 49,-1-25,26 50,-25-49,0 49,-1-75,26-24,-50-50,25-49,-25-50,25 74,24 1,1 49,0 49,-26 1,1 74,-25-74,25 24,-25-49,0-25</inkml:trace>
  <inkml:trace contextRef="#ctx0" brushRef="#br1" timeOffset="60719">16793 12452,'124'-174,"-99"150,-1-51,-48 75,-26-25,25 50,-24 74,24-49,25 74,0-74,25 24,-1-49,26 24,0-49,24 25,-24-50,-1 1,-24-26,0-24,0 24,-25-24,-25 24,50-49,-25 49,24-24,1 74,0 0,0 24,24 51,-24-50,25 49,-25-49</inkml:trace>
  <inkml:trace contextRef="#ctx0" brushRef="#br1" timeOffset="61189">17661 12030,'-50'-25,"26"25,-1 100,25-51,25 26,-25-50,49-1,-24-24,25 0,-26-24,-24-51,25 25,-25-98,-25 73,1-74,-1 100,25-1,-25 50,50 50,-25-1,25-24,49 50,-24-51,49 26,-50-25,1 0</inkml:trace>
  <inkml:trace contextRef="#ctx0" brushRef="#br1" timeOffset="61648">13122 15627,'74'149,"-49"-100,25 51,-26-76,26 1,-25-50,24-74</inkml:trace>
  <inkml:trace contextRef="#ctx0" brushRef="#br1" timeOffset="61792">13171 15304,'0'0</inkml:trace>
  <inkml:trace contextRef="#ctx0" brushRef="#br1" timeOffset="62101">13618 15652,'-25'0,"0"-75,0 26,1-100,24 99,24 1,1 24,25 50,-25-1,49 51,-49-50,24 49,1-49,-25-25</inkml:trace>
  <inkml:trace contextRef="#ctx0" brushRef="#br1" timeOffset="62522">14337 15007,'75'-124,"24"49,-74 51,49-26,-24 25,-26 25,-24 25,0 74,0-24,-24 73,-1-48,0-1,50-99,0 0,-1 0,26-25,0-25,-1-49,1 25,-25 24</inkml:trace>
  <inkml:trace contextRef="#ctx0" brushRef="#br1" timeOffset="62884">14932 14858,'50'-50,"0"-49,-1 74,1-74,-50 74,25-74,-25 74,-50 1,25 48,-24 76,24-26,-25 75,25-75,50-24,-25-25,75-50,-26 25,50-50,-49 25,0 1</inkml:trace>
  <inkml:trace contextRef="#ctx0" brushRef="#br1" timeOffset="63038">15354 14684,'-25'-24,"-24"-26,49-24,0-50,24 99,1-25</inkml:trace>
  <inkml:trace contextRef="#ctx0" brushRef="#br1" timeOffset="63347">15553 14188,'0'174,"24"-100,1-49,0-25,25 0,-1-25,1-24,-1-26,-49 26,25-51,-25 51,-49-26,-1 75,-49 25,49 0,1 74,24-74,25 0</inkml:trace>
  <inkml:trace contextRef="#ctx0" brushRef="#br1" timeOffset="63519">16049 14238,'74'198,"-49"-148,-25 49</inkml:trace>
  <inkml:trace contextRef="#ctx0" brushRef="#br1" timeOffset="63844">16570 13271,'49'99,"1"25,-25-50,24 50,-24-74,25 24,-26-74,51 25,-50-50,-1-49</inkml:trace>
  <inkml:trace contextRef="#ctx0" brushRef="#br1" timeOffset="64780">16694 13469,'99'-198,"-74"123,-1-24,-24 74,25 99,-25-24,25 99,0-99,0 24,-1-49,51-25,-50 0,49-25,-49 0,0-49,-25 49,-25-74,0 74,0 25,25 25,-25 74,25-25,-24 26,48-76,1 1,25-25,24-25,-49-24,25-1,-50 1,24-51,-48 51,-1 49,50 49,-1 1,-24-25,25 0,0-25,49-25,-49-25,50-24,-50 24,-25-49,0 74,-50-49,25 74,25-25,0 50,50 49,-25-49,74 74,-74-49,74 74,-74-75,-1 75,-24-49,-49 74,24-75,-49-24,24-50,25-50</inkml:trace>
  <inkml:trace contextRef="#ctx0" brushRef="#br1" timeOffset="65214">17661 12601,'74'74,"1"50,-50-49,49 49,-49-50,0 0,-25-49,0 0,0-50,0-49,0 24,24-74,1 75,25-26,-1 75,1 0,-25 25,0 74,-25-49,-50 74,25-99,-24 49,24-74,0-25</inkml:trace>
  <inkml:trace contextRef="#ctx0" brushRef="#br1" timeOffset="65528">18281 12948,'149'-50,"-100"26,-24-76,-25 76,0-76,-25 51,-49 24,49 25,-49 99,49-49,-25 74,50-75,25 1,0-50,25-25</inkml:trace>
  <inkml:trace contextRef="#ctx0" brushRef="#br1" timeOffset="65817">18554 12005,'0'50,"25"74,-25-74,49 99,1-50,0 0,-1-49,1 24,-1-74,1-25,-50 0,0-24</inkml:trace>
  <inkml:trace contextRef="#ctx0" brushRef="#br1" timeOffset="66283">18653 12378,'124'-149,"-99"99,0-74,-25 74,0-49,0 74,0 1,25 48,-1 51,1-26,25 100,-25-99,24 49,-24-74,25 0,-50-50,0 0,0-49,24-1,26 50,0 25,-1 0,1 25,24 25,-24-50,-1 50,-24-26</inkml:trace>
  <inkml:trace contextRef="#ctx0" brushRef="#br1" timeOffset="67017">13841 16321,'50'25,"49"75,-25-26,25 50,-49-74,49 24,-74-24,25-1,-25-49,-50-25,0-24,-25-75,25 49,50-24,-25 74,50-24,-25 49,24 25,1-1,0 51,-1-26,1 1,-25-25</inkml:trace>
  <inkml:trace contextRef="#ctx0" brushRef="#br1" timeOffset="67452">14784 16222,'-75'-25,"26"50,24 25,25 74,0-74,49 49,-24-99,25 25,-25-25,24-25,-49 0,25-49,-25 24,-25-25,25 51,-49-26,49 75,49 24,-24-49,49 50,-49-50,25-25,-25 25</inkml:trace>
  <inkml:trace contextRef="#ctx0" brushRef="#br1" timeOffset="68040">14957 16024,'124'124,"-99"-99,49-1,-49-24,0-24,0 24,-25-75,0-24,-25 49,0-24,25 49,25 25,0 25,0-25,24 0,-24-25,25 0,-25 1,-1-26,-24 25,0-49,0 24,-49 25,24 75,0 0,50 49,0-25,0 25,24-74,1 0,-1-25,51-25,-51-24,50-51</inkml:trace>
  <inkml:trace contextRef="#ctx0" brushRef="#br1" timeOffset="68283">16148 15131,'74'124,"1"25,-51-100,26 75,-25-99,25 25,-26-75,-24 0</inkml:trace>
  <inkml:trace contextRef="#ctx0" brushRef="#br1" timeOffset="68656">16520 15255,'74'124,"1"-74,-26-50,26-50,-26 0,26-24,-26-1,-24-49,-25 75,-49-75,-1 99,-49-25,49 50,-49 50,49 0,-24 98,49-73,50-1,0-74,24 0</inkml:trace>
  <inkml:trace contextRef="#ctx0" brushRef="#br1" timeOffset="68868">17438 14858,'74'124,"-24"-74,-25-50,24-50,-49 0</inkml:trace>
  <inkml:trace contextRef="#ctx0" brushRef="#br1" timeOffset="69013">17388 14511,'25'0</inkml:trace>
  <inkml:trace contextRef="#ctx0" brushRef="#br1" timeOffset="69313">17810 14883,'-75'-174,"51"125,-1-75,50 99,-1-25,1 50,50 25,-26 0,26 49,-51-24,26-25,-25-1,0-48</inkml:trace>
  <inkml:trace contextRef="#ctx0" brushRef="#br1" timeOffset="69600">18256 13667,'50'149,"-25"0,-1-75,51 50,-50-74,49 0,-49-26,49-24,-49 0,0-74</inkml:trace>
  <inkml:trace contextRef="#ctx0" brushRef="#br1" timeOffset="70102">18455 14015,'49'-124,"-24"24,-25 26,0-25,0 49,0 1,0 73,25 1,0 99,0-74,24 49,-24-25,25 1,-50-50,24-25,-24-25,0-25,0 1,0-51,25 76,0-1,0 25,24 49,-24-24,0 50,0-51,0 1,-25-25</inkml:trace>
  <inkml:trace contextRef="#ctx0" brushRef="#br1" timeOffset="70449">19149 13667,'25'-74,"0"0,-25 24,-25 25,25 0,-50 1,26 48,-1 26,0 0,25 49,25-50,0 1,-1-25,51 0,-50-50,74-74,-50 49,-24-24</inkml:trace>
  <inkml:trace contextRef="#ctx0" brushRef="#br1" timeOffset="70737">19422 12774,'50'75,"-26"-50,51 99,-25-75,49 75,-50-49,26 49,-26-75,-24 75,0-74,-25 24,-25-49,0-25</inkml:trace>
  <inkml:trace contextRef="#ctx0" brushRef="#br1" timeOffset="70908">19546 13345,'124'-149,"-99"124,49-24</inkml:trace>
  <inkml:trace contextRef="#ctx0" brushRef="#br1" timeOffset="71148">20092 13246,'-50'-50,"25"25,-24-49,-1 24,25-24,1 24,48-24,1 24,50-24</inkml:trace>
  <inkml:trace contextRef="#ctx0" brushRef="#br1" timeOffset="71555">20216 12551,'-50'50,"50"-1,-25 75,25-49,0 24,25-49,0-26,0-24,24-24,-49-1,25-50,-25 51,0-51,0 26,-25-51,1 51,48 74,1 24,25 26,-25-51,49 1,-24-25,24-49</inkml:trace>
  <inkml:trace contextRef="#ctx0" brushRef="#br1" timeOffset="71810">20637 12328,'-24'99,"-1"25,25-99,25 49,-1-74,26 0,-25-24,25-51,-26 26,26-75</inkml:trace>
  <inkml:trace contextRef="#ctx0" brushRef="#br1" timeOffset="72110">20687 11584,'25'74,"0"1,0 49,24-50,1 50,-1-74,1 49,-25-74,49 24,-49-49,25 0,-50-24,24-26,-48 0</inkml:trace>
  <inkml:trace contextRef="#ctx0" brushRef="#br1" timeOffset="72266">20910 12005,'50'-49,"0"-50</inkml:trace>
  <inkml:trace contextRef="#ctx0" brushRef="#br1" timeOffset="72408">21282 12080,'75'49,"-75"-24,25-50</inkml:trace>
  <inkml:trace contextRef="#ctx0" brushRef="#br1" timeOffset="72889">21555 11931,'99'0,"-99"-25,0-24,0-1,-24-24,-1 24,-50 0,51 50,-26 25,0 25,26 49,-1-49,50 24,-1-74</inkml:trace>
  <inkml:trace contextRef="#ctx0" brushRef="#br1" timeOffset="73226">21754 11757,'-25'-99,"25"0,0 49,25 1,24 24,-24 50,50 24,-26-24,1 74,-25-49,24 24,-24-49,0 0,0-50</inkml:trace>
  <inkml:trace contextRef="#ctx0" brushRef="#br1" timeOffset="73379">22423 11633,'-24'0,"-1"-49</inkml:trace>
  <inkml:trace contextRef="#ctx0" brushRef="#br2" timeOffset="94757">16073 16669,'75'-50,"-26"25,51-24,-26 24,75-25,-75 26,50-26,-99 50,0-25</inkml:trace>
  <inkml:trace contextRef="#ctx0" brushRef="#br2" timeOffset="95007">16446 16570,'74'148,"-49"-24,0-74,-25 74,0-74,24 49,-24-74,25-1</inkml:trace>
  <inkml:trace contextRef="#ctx0" brushRef="#br2" timeOffset="95479">16991 16222,'0'50,"0"-1,0 76,0-76,0 75,0-74,-25 24,25-49,-24 0,24-50,24 0,-24-24,75-51,-50 51,74-50,-74 74,24 25,-24 0,0 74,0-24,-1 49,-24-49,0-26,25 26,-25-75</inkml:trace>
  <inkml:trace contextRef="#ctx0" brushRef="#br2" timeOffset="95816">17636 16495,'149'-25,"-75"1,-24-26,0-25,-50 51,0-1,-25 25,-50 0,51 25,-76 24,76-24,-1 50,25-26,49 26,1-51,49 26,-49-25</inkml:trace>
  <inkml:trace contextRef="#ctx0" brushRef="#br2" timeOffset="96367">18579 16371,'25'-99,"-25"24,-25 75,-50-24,26 24,-26 49,50-24,1 25,24-1,24 26,-24-50,50-1,-25-48,24-1,1-25,25-49,-26 24,1-49,-25 50,-1-50,-24 99,0-49,-24 74,24 25,-50 49,50-24,-25 74,50-50,0 100,0-125,24 51,-24-51,25-49,-26 0</inkml:trace>
  <inkml:trace contextRef="#ctx0" brushRef="#br2" timeOffset="96668">19050 16297,'124'-25,"-50"-50,-49 51,25-51,-75 26,-49 49,49 24,-74 1,74 25,25 24,0-49,49 74,1-49,0-25</inkml:trace>
  <inkml:trace contextRef="#ctx0" brushRef="#br2" timeOffset="96946">19397 16470,'25'-74,"-25"49,-25-74,25 49,25-24,0 24,49-24,-24 49,0 25,-1 25,1 49,-25-24,-1 24,-24-49,-24 25,24-26,-25-24,25 0</inkml:trace>
  <inkml:trace contextRef="#ctx0" brushRef="#br2" timeOffset="97273">19993 16073,'-50'100,"50"-76,74 26,-49-25,74 0,-74-25,50-50,-51 25,26-49,-25 24,-75-24,1 49,-51 0,51 25,-50 0,99 25,-25 49</inkml:trace>
  <inkml:trace contextRef="#ctx0" brushRef="#br2" timeOffset="97764">20365 16272,'24'-75,"-24"26,25-26,0 26,49-26,-49 51,25 24,-25 0,24 74,-24-24,0 49,-25-74,0 24,-25-74,25-49,0 24,25-24,0 49,49-49,-24 74,24 25,-74 24,25 26,-25-26,0 26,25-51,-25 1,25-50</inkml:trace>
  <inkml:trace contextRef="#ctx0" brushRef="#br2" timeOffset="97920">21158 16024,'0'99,"0"-25,25-49,50 0</inkml:trace>
  <inkml:trace contextRef="#ctx0" brushRef="#br2" timeOffset="98052">21258 15751,'-25'-25,"25"50</inkml:trace>
  <inkml:trace contextRef="#ctx0" brushRef="#br2" timeOffset="98367">21382 16173,'0'-100,"24"1,1 50,25-51,-25 51,24 49,-24 0,25 74,-26-24,1 74,0-75,-25 51,25-76,-25 1</inkml:trace>
  <inkml:trace contextRef="#ctx0" brushRef="#br2" timeOffset="98753">22076 15925,'-149'-100,"75"100,-25 25,74-25,0 75,50-26,0 1,24-1,26-24,-26-25,51 0,-51-25,26 1,-100 24,25 49,25-24,24 0</inkml:trace>
  <inkml:trace contextRef="#ctx0" brushRef="#br2" timeOffset="99064">22399 15255,'-50'74,"0"26,26-76,-26 100,50-74,0 74,25-50,24 50,1-74,24 0,-24-26,24-73</inkml:trace>
  <inkml:trace contextRef="#ctx0" brushRef="#br2" timeOffset="99236">22324 15528,'50'0,"49"25,-49-25,-1 0</inkml:trace>
  <inkml:trace contextRef="#ctx0" brushRef="#br2" timeOffset="99526">22696 15726,'25'99,"0"-49,49 24,-24-49,24-50,-24 1,0-51,-26 26,1-51,-50 76,-49-51,0 50,-75-24,74 49,1 25,74-1</inkml:trace>
  <inkml:trace contextRef="#ctx0" brushRef="#br2" timeOffset="99816">23292 15900,'0'-25,"0"-25,-25 1,25-1,0 25,0-24,49 24,1 25,24 25</inkml:trace>
  <inkml:trace contextRef="#ctx0" brushRef="#br2" timeOffset="100057">24061 15577,'-50'50,"50"-25,0 24,25 1,24 0,-24-50,0-25</inkml:trace>
  <inkml:trace contextRef="#ctx0" brushRef="#br2" timeOffset="100201">24259 15329,'-99'-74,"99"74,25 0</inkml:trace>
  <inkml:trace contextRef="#ctx0" brushRef="#br2" timeOffset="100539">24606 15503,'-99'-50,"25"26,24 24,50 24,25 26,49 49,-24-49,24 24,-49-49,-25 25,-25-50,-24 0,-1 0,-49-25,49 0,25 25</inkml:trace>
  <inkml:trace contextRef="#ctx0" brushRef="#br2" timeOffset="101058">19645 16743,'0'75,"0"-1,0-24,-24 74,24-75,0 75,-25-74,50-1,-25-24,74-25</inkml:trace>
  <inkml:trace contextRef="#ctx0" brushRef="#br2" timeOffset="101469">20017 16718,'-49'75,"24"-26,25 75,0-49,50 24,-26-49,51 24,-26-49,26-25,-1-25,25-49,-49 24,0-74,-26 50,-73-50,24 74,-74 0,24 50,-49 0,75 25,-1 25,50-25</inkml:trace>
  <inkml:trace contextRef="#ctx0" brushRef="#br2" timeOffset="101675">20786 17363,'-24'-49,"24"24</inkml:trace>
  <inkml:trace contextRef="#ctx0" brushRef="#br3" timeOffset="119991">819 12601,'49'0,"1"-25,49 0,-49 25,123-25,-74 1,100-1,-125 25,50-25,-99 25,25-25</inkml:trace>
  <inkml:trace contextRef="#ctx0" brushRef="#br3" timeOffset="120293">1315 12551,'24'75,"-24"49,25-25,-25 74,0-98,25 123,-25-123,25 49,-25-75,0-24,25-74</inkml:trace>
  <inkml:trace contextRef="#ctx0" brushRef="#br3" timeOffset="120772">1910 12427,'50'75,"-50"49,0-25,0 74,0-73,0 98,0-123,-25 49,25-100,-25-24,25-24,-25-26,25-24,25-75,0 74,24-24,-24 74,50 0,-26 25,26 75,-26-50,1 99,-50-75,25 26,-25-26,0 1,0-25,-25-25</inkml:trace>
  <inkml:trace contextRef="#ctx0" brushRef="#br3" timeOffset="121132">2505 13196,'174'-50,"-124"26,24-51,-49 26,0-26,-25 26,-50 24,0 25,-74 74,75-49,-26 74,50-74,1 49,48-49,26 50,0-50,99-1,-100-24,26-49</inkml:trace>
  <inkml:trace contextRef="#ctx0" brushRef="#br3" timeOffset="127738">3448 12378,'0'-75,"0"100,0 25,0-1,0 1,0-1,0 75,-25-74,25 99,0-75,-25 25,25-49,0 49,0-74,0 0,0-50,0-49,0 24,50-24,-25 49,24 0,1 25,-1 25,1 0,0 24,-25 1,-50 24,0-24,-74 24,49-49,-49 25,74-50,-25-25,26 0,24-24</inkml:trace>
  <inkml:trace contextRef="#ctx0" brushRef="#br3" timeOffset="128072">3746 13072,'49'50,"26"-1,-26-24,50-50,-49 0,24-49,-49 24,0-49,-25 74,-50-24,26 49,-76 49,26-24,-25 25,99-25,0 24,25-24</inkml:trace>
  <inkml:trace contextRef="#ctx0" brushRef="#br3" timeOffset="128386">4415 12427,'-49'149,"24"-99,-25 74,50-50,0 50,25-50,49 26,-49-76,50 26,-26-75,1-24,-25-1</inkml:trace>
  <inkml:trace contextRef="#ctx0" brushRef="#br3" timeOffset="128752">4291 12725,'99'-75,"-49"51,24-51,-24 50,24-49,-49 74,-50 50,25-1,-49 26,24-1,25 25,0-49,50 49,-26-74,51 49,-50-74,24 0,-49-25,0-24</inkml:trace>
  <inkml:trace contextRef="#ctx0" brushRef="#br3" timeOffset="128896">4589 12725,'124'-25,"-75"0</inkml:trace>
  <inkml:trace contextRef="#ctx0" brushRef="#br3" timeOffset="129183">4961 12750,'25'124,"0"-100,-1 26,1 0,74-26,-49-24,49 0,-74-24,25-26,-26 0,-48-24,-1 24,-50 26,26 24,-50 24,49-24,0 25,50 0,25 0</inkml:trace>
  <inkml:trace contextRef="#ctx0" brushRef="#br3" timeOffset="129756">5482 13072,'0'-50,"0"1,0-26,0 26,25-50,-25 74,49-50,-24 51,49 24,-49 0,50 74,-51-49,26 74,-25-74,-25 49,-25-49,25 0,-25 0,25-75,0 25,25-74,0 49,49-49,-49 50,50 24,-51 0,51 50,-26 49,-49-24,25 49,0-74,0 24,0-24,24 0,-49 0,25-25</inkml:trace>
  <inkml:trace contextRef="#ctx0" brushRef="#br3" timeOffset="130433">1637 14312,'25'149,"-25"-99,0-25,0-1,25-48,-25-76,0 26,25-50,-25 49,74-49,-24 100,-1-26,-24 50,49 50,-49-26,0 100,-25-49,0 49,-25-74,0 24,25-49,25-50</inkml:trace>
  <inkml:trace contextRef="#ctx0" brushRef="#br3" timeOffset="131200">2158 14213,'-25'149,"75"-99,-25-26,24 1,-24-50,25 1,-26-26,1-49,0 74,0-25,-25 125,0-51,25 76,-1-75,51 24,-75-24,25-25,-1-50,-24 1,25-51,0 51,0-50,0 74,0 0,-1 25,1 50,-25-1,50 26,-25-51,-25 26,0-25,0-50,24-49,-24 24,25-49,0 49,25 1,-26 73,-24 26,25 49,0-49,0 24,-25-49,0 0,0-25</inkml:trace>
  <inkml:trace contextRef="#ctx0" brushRef="#br3" timeOffset="131631">3274 13742,'25'99,"-50"0,0-49,25 74,-24-75,24 26,24-50,-24-50,25-25,0 1,49-26,-49 26,25 49,-25 0,-1 49,-24-24,0 49,0-24,-49 0,-1-26,-24 1,49-25,-25 0,50-25,-24-49</inkml:trace>
  <inkml:trace contextRef="#ctx0" brushRef="#br3" timeOffset="131948">3621 14139,'149'-50,"-49"25,-76-24,26-1,-25 25,-50 0,0 25,-49 25,24 0,1 25,24-1,0 1,25-25,50 24,-26-49,51 25,-26-25</inkml:trace>
  <inkml:trace contextRef="#ctx0" brushRef="#br3" timeOffset="132166">4118 14213,'-25'-74,"25"49,0-25,25 1,-1 24,-24 0,50 25,-25 0,49 0,-49-25</inkml:trace>
  <inkml:trace contextRef="#ctx0" brushRef="#br3" timeOffset="140843">1488 14908,'0'74,"-25"0,25 1,-49 49,24-99,-25 99,50-75,-49 51,24-76,25 1,0-50,25 25,24-49,-24 24,74 0,-49 0,74 50,-74-25,74 25,-75 0,1-25,-25 0,-25 0</inkml:trace>
  <inkml:trace contextRef="#ctx0" brushRef="#br3" timeOffset="141083">1712 15304,'0'149,"0"-99,0 49,0-49,24 24,-24-49,25 0</inkml:trace>
  <inkml:trace contextRef="#ctx0" brushRef="#br3" timeOffset="141347">2356 15354,'174'0,"-75"0,-49 25,24-25,-24 0,0-25</inkml:trace>
  <inkml:trace contextRef="#ctx0" brushRef="#br3" timeOffset="141547">2580 15156,'24'24,"-24"-24</inkml:trace>
  <inkml:trace contextRef="#ctx0" brushRef="#br3" timeOffset="141737">2629 15801,'25'24,"-25"-48</inkml:trace>
  <inkml:trace contextRef="#ctx0" brushRef="#br3" timeOffset="142072">3225 14957,'0'25,"0"25,-25 49,0-25,25 25,0-24,0 74,0-100,25 26,0-50,-1-1</inkml:trace>
  <inkml:trace contextRef="#ctx0" brushRef="#br3" timeOffset="142502">3423 15156,'-25'99,"50"0,-25-49,74 49,-24-74,24 24,-24-49,49 0,-74-24,74-76,-74 51,0-75,-25 99,-25-99,-24 99,-51-25,51 26,-75 48,74-24,0 50,26-25,24 0</inkml:trace>
  <inkml:trace contextRef="#ctx0" brushRef="#br3" timeOffset="142780">4415 15255,'199'-50,"-150"25,50 25,-49-24,0 48,-25-24</inkml:trace>
  <inkml:trace contextRef="#ctx0" brushRef="#br3" timeOffset="143009">4341 15453,'124'25,"-75"-25,75 0,-49 0,74 0,-100-25,26 1</inkml:trace>
  <inkml:trace contextRef="#ctx0" brushRef="#br3" timeOffset="143478">5655 14883,'-74'49,"49"-24,-49 50,49-26,-25 50,50-49,25 24,25-24,24 25,-24-51,74 1,-75-25,76-25,-76-24,26-51,-51 51,1-50,-25 24,-74-49,24 99,-49-24,24 49,-49 0,100 25,-51 24,75-24,0 25</inkml:trace>
  <inkml:trace contextRef="#ctx0" brushRef="#br3" timeOffset="143791">6375 15205,'49'-99,"-24"74,-50 0,1 25,-26 0,25 25,25 0,50 0</inkml:trace>
  <inkml:trace contextRef="#ctx0" brushRef="#br3" timeOffset="144243">6921 14660,'0'74,"0"-49,-25 124,0-75,0 75,25-75,-50 25,50-49,-49 0,49-25,0-50,25-25,24 25,26 0,-1 25,25 0,-49 25,49 0,-49 0,24-25,-49 0,0-25</inkml:trace>
  <inkml:trace contextRef="#ctx0" brushRef="#br3" timeOffset="144461">7045 15205,'0'124,"24"-24,-24-51,25 26,0-26,-25 1</inkml:trace>
  <inkml:trace contextRef="#ctx0" brushRef="#br3" timeOffset="145365">2530 15255,'25'-25,"-25"0,0 0,25 1,-50-1,0 25,0 49,25-24,25-25,0 0,0-25,-25 1,0-1,0 25</inkml:trace>
  <inkml:trace contextRef="#ctx0" brushRef="#br3" timeOffset="145997">2505 15850,'0'25,"25"-25,0 0,0-25,-25 0,24 1,-24-1,-24 0,-1 25,0 25,0 0,25-1,25-24</inkml:trace>
  <inkml:trace contextRef="#ctx0" brushRef="#br3" timeOffset="154665">1513 16619,'25'0,"24"-25,26 25,-25-24,49-26,-50 25,51-24,-51 24,50 0,-49 0,0 25,-50 25,0 0,-25 49,25-24,-75 74,26-75,-50 100,74-74,-74 49,49-75,-24 26,74-51,24-48</inkml:trace>
  <inkml:trace contextRef="#ctx0" brushRef="#br3" timeOffset="154894">2431 16818,'223'-50,"-148"50,24 0,-74 0,24-25</inkml:trace>
  <inkml:trace contextRef="#ctx0" brushRef="#br3" timeOffset="155095">2803 16470,'0'25,"0"-25</inkml:trace>
  <inkml:trace contextRef="#ctx0" brushRef="#br3" timeOffset="155325">2778 17115,'25'0,"0"-25,0 1</inkml:trace>
  <inkml:trace contextRef="#ctx0" brushRef="#br3" timeOffset="155612">3497 16346,'25'50,"-25"-25,0 49,0-24,-25 74,25-99,0 99,0-75,0 26,25-75</inkml:trace>
  <inkml:trace contextRef="#ctx0" brushRef="#br3" timeOffset="155994">3770 16470,'-49'124,"24"-99,25 50,25-26,49 50,-49-74,99 0,-74-50,49-24,-50-1,26-49,-50 49,-50-49,-25 49,-74 1,75 49,-75-25,99 25,-25 50,50-50</inkml:trace>
  <inkml:trace contextRef="#ctx0" brushRef="#br3" timeOffset="156234">4638 16545,'199'0,"-125"0,50-25,-74 25,0 0,-50 0</inkml:trace>
  <inkml:trace contextRef="#ctx0" brushRef="#br3" timeOffset="156447">4465 16793,'149'25,"-100"-1,125-24,-100 0,100 0,-100 0</inkml:trace>
  <inkml:trace contextRef="#ctx0" brushRef="#br3" timeOffset="156906">6003 16272,'-50'0,"-24"49,49-24,-25 75,25-51,25 50,25-49,50 24,-26-24,51 0,-51-50,75-25,-74-25,49-24,-74-1,0-24,-25 25,-100-26,51 76,-75-1,49 25,-24 25,74-1,1 26,24-25</inkml:trace>
  <inkml:trace contextRef="#ctx0" brushRef="#br3" timeOffset="157205">6573 16545,'99'25,"-74"-50,25 0,-25 0,-25-24,0 24,-50 25,0 0,1 25,24-25,50 24</inkml:trace>
  <inkml:trace contextRef="#ctx0" brushRef="#br3" timeOffset="157648">7169 16197,'74'0,"-24"0,74-24,-50-1,50 0,-50 0,1 0,-50 25,-1 0,-48 50,-26-25,-49 74,49-49,-74 74,75-75,-1 75,50-74,-25 24,25-24,-25-25,1-25</inkml:trace>
  <inkml:trace contextRef="#ctx0" brushRef="#br3" timeOffset="158485">2679 16570,'25'0,"-25"-25,25 25,-50-25,25 0,-25 25,0 0,25 25,25 0,-25-25</inkml:trace>
  <inkml:trace contextRef="#ctx0" brushRef="#br3" timeOffset="159025">2704 17190,'25'0,"-25"-25,24 0,-24 0,-24 25,-1 0,0 0,50 25</inkml:trace>
  <inkml:trace contextRef="#ctx0" brushRef="#br3" timeOffset="182788">918 17587,'-25'198,"0"-99,25 50,-25-99,1 74,24-100,0 26,-25-50,25-25,0-49,25 24,-1-49,26 49,24-49,-24 74,49 25,-49 0,49 50,-74 0,0 24,-25-74,-50 99,0-49,-74-1,50 1,-25-25,49-25,-24-50,74 25</inkml:trace>
  <inkml:trace contextRef="#ctx0" brushRef="#br3" timeOffset="183409">2282 17636,'-25'25,"25"25,-49 24,49-49,-25 49,0-49,25 25</inkml:trace>
  <inkml:trace contextRef="#ctx0" brushRef="#br3" timeOffset="184425">1687 17611,'-50'25,"25"-25,25 50,0-25,25 24,0 1,74-1,-49-49,49 0,-74-24,24-26,-49 25,0-24,0-1,-49 25,-1 25,-49 0,25 0,24 25,25 0,25 0</inkml:trace>
  <inkml:trace contextRef="#ctx0" brushRef="#br3" timeOffset="184770">2307 17388,'-50'149,"50"-99,-25 49,1-50,24 51,0-51,49 26,-24-51,49 26,-49-50,74-25,-74 0</inkml:trace>
  <inkml:trace contextRef="#ctx0" brushRef="#br3" timeOffset="185308">2332 17611,'198'-24,"-173"-1,74-25,-24 0,-1 1,-49-1,0 25,-50 100,0-26,25 76,-25-76,0 50,1-49,-1 24,74-123,-24 24,99-49,-74 49,24 25,-24 25,-25 24,-1 1,26 24,-50-24,0-1,25-24,-25-25</inkml:trace>
  <inkml:trace contextRef="#ctx0" brushRef="#br3" timeOffset="185559">3746 17909,'248'-50,"-149"50,99 0,-123 0,73 0,-123 25,25-25,-50 0</inkml:trace>
  <inkml:trace contextRef="#ctx0" brushRef="#br3" timeOffset="185816">3845 18231,'223'25,"-25"-25,-98 0,98 50,-124-50,1 0</inkml:trace>
  <inkml:trace contextRef="#ctx0" brushRef="#br3" timeOffset="186341">5283 17711,'124'-100,"0"26,-49 49,123-25,-123 50,74 50,-100 0,26 49,-51-25,-48 75,-1-99,-99 49,25-74,-75 49,75-74,-50 50,74-50,1-25,49 25,50 0,-25-25,74 25,1 0,98 50,-73-1,98 75,-99-74,25-50,-49-25,24-24</inkml:trace>
  <inkml:trace contextRef="#ctx0" brushRef="#br3" timeOffset="186917">7169 17562,'0'-124,"-25"99,-50-50,26 51,-100-1,74 25,-49 0,100 25,-26 24,50-24,50 74,-1-24,26 98,-26-73,26 98,-50-74,-25 25,-25-124,-75 24,26-49,-50-25,50 1,-26-26,51 0,24-24,25 0,74-26,-24 51,124-50,-75 74,99 0,-98 25,-1-50,-74 1</inkml:trace>
  <inkml:trace contextRef="#ctx0" brushRef="#br1" timeOffset="201888">1587 1017,'25'74,"0"50,-25-49,0 148,25-99,0 124,-25-149,25 75,-25-124,0 24,0-49,0-25</inkml:trace>
  <inkml:trace contextRef="#ctx0" brushRef="#br1" timeOffset="202221">2059 967,'25'50,"-25"-25,24 74,-48 0,-1 124,25-99,-25 100,25-125,25 50,0-100,24 1,-24-50,25 0,-26-50,26-49</inkml:trace>
  <inkml:trace contextRef="#ctx0" brushRef="#br1" timeOffset="202364">2108 1811,'50'-25,"-25"0,49-24</inkml:trace>
  <inkml:trace contextRef="#ctx0" brushRef="#br1" timeOffset="202755">2828 1538,'0'25,"-50"-25,-74 74,74-49,-24 25,49-50,50 49,0-49,74 25,-49-25,74 50,-75-26,26 26,-75-25,-50 24,25-24,-74 50,50-26,-76 1,101-25,-1-50,50 0</inkml:trace>
  <inkml:trace contextRef="#ctx0" brushRef="#br1" timeOffset="203168">4118 1463,'-50'0,"-24"50,24-25,-49 24,74-24,0 25,50-50,74 50,-49-26,99 51,-100-50,50 49,-74-74,-50 25,-49 0,0-1,-26 26,76-50,-26-25</inkml:trace>
  <inkml:trace contextRef="#ctx0" brushRef="#br1" timeOffset="203358">4539 1811,'0'74,"0"-49,-25 25,25-50</inkml:trace>
  <inkml:trace contextRef="#ctx0" brushRef="#br1" timeOffset="203501">4366 1488,'24'0</inkml:trace>
  <inkml:trace contextRef="#ctx0" brushRef="#br1" timeOffset="204025">4787 1885,'0'25,"-25"-25,1-50,24 26,0-100,0 74,0-74,24 99,26 0,-25 50,25 25,-26-1,26 51,-50-51,25 50,-25-74,-25 0,0-50,25 0,0-99,0 50,50-50,-25 99,49 50,-49 0,24 49,-24-24,0 49,-25-49,0-1,0-24,-25-25</inkml:trace>
  <inkml:trace contextRef="#ctx0" brushRef="#br1" timeOffset="204189">5432 1786,'25'124,"-50"-99,25-50</inkml:trace>
  <inkml:trace contextRef="#ctx0" brushRef="#br1" timeOffset="204332">5308 1488,'-25'-74</inkml:trace>
  <inkml:trace contextRef="#ctx0" brushRef="#br1" timeOffset="204559">5407 967,'100'224,"-76"-150,1 124,-25-123,0 99,0-100,25 25,0-74</inkml:trace>
  <inkml:trace contextRef="#ctx0" brushRef="#br1" timeOffset="204978">6052 1538,'-49'-50,"-1"50,-24 75,49-26,-25 51,25-76,25 76,0-76,50 26,-25-50,49-50,-24 26,0-76,-50 51,24-26,-24 50,-24 25,24 25,0 0,49 50,1-51,24 51</inkml:trace>
  <inkml:trace contextRef="#ctx0" brushRef="#br1" timeOffset="205216">6499 1860,'-25'-99,"0"50,25-76,0 51,25 0,0 49,24 25,1 0,24 0,-24 25,-25-25</inkml:trace>
  <inkml:trace contextRef="#ctx0" brushRef="#br1" timeOffset="205753">1563 2555,'-25'99,"25"-24,25 73,-1-48,1 73,-25-74,50 25,-25-74,49-25,-24-25,24 0,-74-50,0 25</inkml:trace>
  <inkml:trace contextRef="#ctx0" brushRef="#br1" timeOffset="205906">1538 3150,'74'-99,"1"0,-75 49</inkml:trace>
  <inkml:trace contextRef="#ctx0" brushRef="#br1" timeOffset="206250">1712 2604,'49'25,"-24"25,25 74,-26-74,26 123,-25-98,0 98,-25-123,0 24,0-99,0-99,0 50,24-25,1 99,50 25,-51-25,51 49,-50 1,-1 24,-24-24,-24 24</inkml:trace>
  <inkml:trace contextRef="#ctx0" brushRef="#br1" timeOffset="206584">2381 3249,'75'-74,"-51"24,1-24,-25 49,-25-24,25 24,-74 50,49-1,-49 76,49-26,0 25,25-74,75 25,-26-50,50 0,-49-25,74-25</inkml:trace>
  <inkml:trace contextRef="#ctx0" brushRef="#br1" timeOffset="206917">3101 3299,'0'74,"0"-98,0-51,0 26,-25-100,50 74,-1-49,26 75,24 49,-49 25,50 24,-51 1,1 74,-25-50,0 25,0-49,0-50</inkml:trace>
  <inkml:trace contextRef="#ctx0" brushRef="#br1" timeOffset="207632">3473 3001,'24'124,"1"-74,0 24,0-49,49-25,-49 0,50-49,-51-1,26-24,-50 24,0-24,0 98,0 1,25 50,-25-26,49 50,-24-74,25 25,-25-50,-1 0,-24-25,25-49,-25 24,0-49,0 49,0-49,0 74,25 25,0 25,49 49,-49-24,25 24,-26-24,1 0,-25-75,0 0,0-49,0-1,25-24,0 49,24 50,-24 0,50 75,-51-26,1 26,0-26,-25 1,0-25,0-25</inkml:trace>
  <inkml:trace contextRef="#ctx0" brushRef="#br1" timeOffset="208050">4688 2505,'25'199,"0"-125,-25 75,0-75,0 50,0-99,24 0,-24-50,50-49,-25 24,49-74,-24 75,24 49,-49 0,25 24,-50 26,0 24,-25-24,-49 24,24-49,-49 25,49-25,-24-25,49-25</inkml:trace>
  <inkml:trace contextRef="#ctx0" brushRef="#br1" timeOffset="208537">5011 3026,'173'-49,"-123"24,24-50,-49 51,0-26,-25 25,-25 0,-25 75,1 0,-1 49,25-25,25 1,0-51,75 26,-50-25,74-25,-74 0,49-25,-49-25,0 1,-25 24,0-49,0 24,0-24,0 49,0 0,49-25,-24 50,25-24</inkml:trace>
  <inkml:trace contextRef="#ctx0" brushRef="#br1" timeOffset="208831">5978 2629,'-124'100,"99"-76,0 26,50-25,25 24,-1-24,51 25,-76-1,26 1,-50-25,-50 0,26-1,-76 26,51-25,-26-25,75 0</inkml:trace>
  <inkml:trace contextRef="#ctx0" brushRef="#br1" timeOffset="209489">6921 2654,'-50'-25,"-25"75,26 0,-26 74,26-75,49 26,0-51,74 51,-24-50,24-50,-24 25,24-75,-49 51,0-76,-25 51,0-1,0 75,0 49,0-24,25 24,0-49,24 50,1-51,-25-24,-1-24,-24-26,-24-24,24 24,-25-49,25 74,25 0,24 25,1 0,24-25</inkml:trace>
  <inkml:trace contextRef="#ctx0" brushRef="#br1" timeOffset="209849">7565 2853,'100'0,"-26"-25,-24 0,-1-25,-24 1,0-26,-75 75,1 0,-75 100,49-51,-24 26,74-51,50 51,49-26,75 1,-74-25,49 0,-75-50,-49 0</inkml:trace>
  <inkml:trace contextRef="#ctx0" brushRef="#br1" timeOffset="210455">1811 4118,'-99'0,"-1"74,75-49,-49 74,49-49,25-1,25-49,49 25,-24-25,74 25,-49-25,24 49,-50-24,-24 50,-25-26,-49 26,24-26,-74 26,49-50,-74-1,74-48,25-1</inkml:trace>
  <inkml:trace contextRef="#ctx0" brushRef="#br1" timeOffset="210920">2009 4415,'75'149,"-51"-99,51-26,-50-24,49-24,-24-26,-1-24,-49 24,0 0,0 75,0 0,25 25,-25-26,50 26,-26-50,51 0,-26 0,26-50,-50 26,0-51,-25 50,-75-49,25 49,-24 25,49 0,-24-25</inkml:trace>
  <inkml:trace contextRef="#ctx0" brushRef="#br1" timeOffset="211103">2927 4316,'50'124,"-50"-99,0 24,0-49</inkml:trace>
  <inkml:trace contextRef="#ctx0" brushRef="#br1" timeOffset="211256">2952 4192,'-50'-50</inkml:trace>
  <inkml:trace contextRef="#ctx0" brushRef="#br1" timeOffset="211494">2952 3721,'74'173,"-49"-123,0 99,0-75,-1 50,1-74,50 24,-26-49,26-25,-51-25,-24 25</inkml:trace>
  <inkml:trace contextRef="#ctx0" brushRef="#br1" timeOffset="211627">3125 4242,'50'-25</inkml:trace>
  <inkml:trace contextRef="#ctx0" brushRef="#br1" timeOffset="211849">3597 4093,'-75'149,"50"-100,25 75,0-74,50-1,0-49,49-24,-74-1,24 0</inkml:trace>
  <inkml:trace contextRef="#ctx0" brushRef="#br1" timeOffset="212247">3795 3746,'75'198,"-51"-124,26 75,-25-74,0 73,-25-98,-25-25,25-50,25 0,-25-74,24 25,1-1,0 75,49 25,-49 0,25 49,-25-24,-1 24,-24-24,0-25,-24-1</inkml:trace>
  <inkml:trace contextRef="#ctx0" brushRef="#br1" timeOffset="212554">4440 4316,'99'-74,"-74"-1,0 26,-25-26,-25 50,0 25,0 0,-49 100,49-26,-24 50,49-74,0-1,24 1,51-25,-26-25</inkml:trace>
  <inkml:trace contextRef="#ctx0" brushRef="#br1" timeOffset="212994">4936 4068,'-49'0,"-1"25,-25 49,26 1,-1 24,50-74,25 24,0-24,49 0,-49-50,25-25,-25 26,-1-100,-48 49,24-74,-25 25,0 0,25 50,25 49,0 75,-1-1,1 125,0-100,0 100,0-124,-1 49,1-74,50-1</inkml:trace>
  <inkml:trace contextRef="#ctx0" brushRef="#br1" timeOffset="213603">6077 3994,'-49'-25,"-1"50,-49 74,49-50,-24 75,74-74,-25 24,50-24,24-25,1-25,24-25,-49-25,25-24,-25 24,-25-49,0 124,24 0,26 24,-25-24,74 25,-49-25,49-1,-99-48,-50-51,25 50,-49-74,49 74,25-24,0 24,25-25,0 50</inkml:trace>
  <inkml:trace contextRef="#ctx0" brushRef="#br1" timeOffset="213949">6623 4167,'0'124,"25"-99,24 25,1-50,74-25,-74 0,74-25,-100 1,1-50,-25 49,-49-74,-1 74,-99 50,75 50,-75 49,99-24,1-1,49-49,0 0</inkml:trace>
  <inkml:trace contextRef="#ctx0" brushRef="#br1" timeOffset="214520">7193 4043,'-24'149,"48"-75,26-49,0 0,-1-25,1-50,-50 26,25-51,-25 50,0-74,-25 99,50 50,-25 24,24-49,51 49,-26-49,26 50,-50-75,-1 0,-24-75,0 50,-24-99,24 75,24-75,1 99,0 25,0 0,49 74,-49-49,25 74,-50-74,0 50,24-51,-24 1</inkml:trace>
  <inkml:trace contextRef="#ctx0" brushRef="#br1" timeOffset="215008">8409 4043,'-50'-49,"-24"73,24 1,-24 74,49-74,25 50,0-26,50 1,-26-25,51-25,-26-25,1-50,-25 26,0-100,-1 75,-24-125,-24 100,24 0,0 74,0 0,0 50,-25 49,0 1,0 98,50-73,49 24,-24-75,24 26,-49-51,25 1,-50-25</inkml:trace>
  <inkml:trace contextRef="#ctx0" brushRef="#br1" timeOffset="226889">1042 6772,'0'24,"0"26,25 49,-25-24,0 74,-25-100,0 100,0-75,-24 26,49-76,0 1,0-50,24 25,51-49,-1 24,50 0,-74 25,74-25,-75 25,1 0,-25 0</inkml:trace>
  <inkml:trace contextRef="#ctx0" brushRef="#br1" timeOffset="227102">1265 7218,'50'149,"-26"-99,1 49,0-25,25 25,-50-49</inkml:trace>
  <inkml:trace contextRef="#ctx0" brushRef="#br1" timeOffset="227364">719 8334,'75'-49,"-1"-1,75-74,-75 75,125-76,-100 76,75-26,-125 75,1-24,-50 24</inkml:trace>
  <inkml:trace contextRef="#ctx0" brushRef="#br1" timeOffset="227597">1091 8409,'0'223,"0"-149,0 75,0-99,0-1,50-123</inkml:trace>
  <inkml:trace contextRef="#ctx0" brushRef="#br1" timeOffset="227931">1315 8483,'24'124,"1"-99,25 25,-1-50,75-25,-49 0,49-49,-99 24,0-74,-25 74,-75-49,26 50,-100 73,74 26,-74 49,100-24,-1 24,50-74,25 24</inkml:trace>
  <inkml:trace contextRef="#ctx0" brushRef="#br1" timeOffset="228399">2530 7863,'-25'149,"25"-124,50 24,-1-49,51-24,-26-1,25-50,-74 26,0-51,-25 51,-50-1,1 50,-50 50,49-1,-25 26,75-50,0 24,50-49</inkml:trace>
  <inkml:trace contextRef="#ctx0" brushRef="#br1" timeOffset="228770">3175 7392,'25'173,"-25"-98,49 123,-24-99,0 75,-50-124,-24 49,24-74,0 0,0-25,0-25,25-25,0-24,25 24,74-49,-74 74,74 0,-49 0,0 1</inkml:trace>
  <inkml:trace contextRef="#ctx0" brushRef="#br1" timeOffset="229128">3994 7590,'99'-49,"0"-1,-49 0,49-49,-50 74,-24 1,-25 98,-25-24,-24 98,24-73,-49 98,24-98,0 49,50-99,0 24,0-49</inkml:trace>
  <inkml:trace contextRef="#ctx0" brushRef="#br1" timeOffset="229472">4465 7764,'-25'99,"50"-49,0-26,74 1,-25-50,50-24,-74-1,24-49,-49 25,-50-26,1 76,-101 24,51 24,-50 51,74-50,26 49,24-49,24 0</inkml:trace>
  <inkml:trace contextRef="#ctx0" brushRef="#br1" timeOffset="229690">5184 7714,'124'-25,"-49"1,98-1,-98 25,24 25,-74-25,-25 24</inkml:trace>
  <inkml:trace contextRef="#ctx0" brushRef="#br1" timeOffset="229854">5184 8012,'124'0,"-25"0,75-25,-100 0,26 0</inkml:trace>
  <inkml:trace contextRef="#ctx0" brushRef="#br1" timeOffset="230300">6176 7516,'100'-174,"24"75,-75 74,50 25,-74 25,50 74,-51-49,-48 99,-1-100,-99 75,74-74,-99 24,100-49,-26-25,51 0,98-25,-24 25,74 25,-50-25,50 50,-50-50,26-25,-76 0</inkml:trace>
  <inkml:trace contextRef="#ctx0" brushRef="#br1" timeOffset="230740">7367 7243,'-74'-74,"-50"74,49 0,-49 24,99 1,1 25,48-25,51 49,-26 0,51 100,-51-100,1 26,-75-100,-25 49,-24-49,-25-25,24 1,-24-26,74 0,0-49,50 25,75-50,-26 74,75-24,-100 74,-49-50</inkml:trace>
  <inkml:trace contextRef="#ctx0" brushRef="#br1" timeOffset="231520">1339 6003,'25'223,"-25"-173,25 74,-25-100,74 1,-49-25,50-49,-51 24,1-74,0 49,-25-24,25 74,-25 24,25 1,0 50,-1-51,26 26,-25-25,24-50,1 0,0-24,-26-1,1-49,-50 49,1 1,-1 49,-25 0,25 24</inkml:trace>
  <inkml:trace contextRef="#ctx0" brushRef="#br1" timeOffset="231806">2232 6152,'199'-100,"-174"76,-25-26,-25 25,-25 25,25 25,-74 49,74-24,-24 74,24-74,75-1,-1-24,50 0,-24-25,24-25</inkml:trace>
  <inkml:trace contextRef="#ctx0" brushRef="#br1" timeOffset="232139">2952 6350,'25'25,"-50"-100,25 26,-25-50,50 49,0-49,24 49,1 50,-25 0,49 50,-49-25,0 74,-1-50,1 26,-25-50,0-25</inkml:trace>
  <inkml:trace contextRef="#ctx0" brushRef="#br1" timeOffset="232425">3448 6176,'49'50,"26"-25,-26-25,51-25,-51 0,26-24,-26-1,-24-49,-50 74,-24-25,-1 50,-74 50,74-25,-49 74,74-74,1 24</inkml:trace>
  <inkml:trace contextRef="#ctx0" brushRef="#br1" timeOffset="232748">4043 5507,'0'124,"0"-50,0 75,0-75,25 50,0-74,24 49,1-74,49 0,-74-25,25-50,-50 25</inkml:trace>
  <inkml:trace contextRef="#ctx0" brushRef="#br1" timeOffset="232912">4167 6003,'99'-25,"-49"0,24 0,-24 25</inkml:trace>
  <inkml:trace contextRef="#ctx0" brushRef="#br1" timeOffset="233023">4564 6102,'74'50,"-74"-26,25-48</inkml:trace>
  <inkml:trace contextRef="#ctx0" brushRef="#br1" timeOffset="233167">4490 5854,'24'-25</inkml:trace>
  <inkml:trace contextRef="#ctx0" brushRef="#br1" timeOffset="233379">4911 5829,'-49'99,"24"-74,-25 74,50-74,25 25,25-50,49 25,-74-50,49 0</inkml:trace>
  <inkml:trace contextRef="#ctx0" brushRef="#br1" timeOffset="233691">5184 6003,'124'-50,"-49"1,-51 24,1-50,-25 50,-25 1,-24 24,-26 49,26 1,-50 49,49-49,25 24,50-49,25 49,-1-49,75-25</inkml:trace>
  <inkml:trace contextRef="#ctx0" brushRef="#br1" timeOffset="234121">5854 5904,'-99'24,"24"1,-24 50,74-26,0 1,25-25,50-1,-25-24,49-24,-49-1,49-74,-49 24,0-74,-25 75,-25-100,25 125,-25 24,25 74,0 1,0 99,25-75,25 50,-25-74,49 49,-24-74,49 0</inkml:trace>
  <inkml:trace contextRef="#ctx0" brushRef="#br1" timeOffset="234408">6747 5358,'-25'149,"0"-1,25-48,25 49,0-100,24 75,-24-99,50 0,-50-25,-1-25</inkml:trace>
  <inkml:trace contextRef="#ctx0" brushRef="#br1" timeOffset="234896">6697 5854,'75'-25,"-26"0,51-24,-51-1,1-74,-25 74,24-24,-49 99,0 0,-25 99,1-25,24 25,0-74,0 74,-25-75,0 1,50-125,0 26,49-75,-49 49,74 26,-74 49,24 49,-24-24,-25 50,25-51,0 51,-50-50,25-1,0-24</inkml:trace>
  <inkml:trace contextRef="#ctx0" brushRef="#br1" timeOffset="235289">7813 5755,'-124'-25,"75"50,-50 74,49-49,50-1,0 1,74-1,-24-24,24-50,-24 25,0-74,-26 49,1-49,0 74,-25 49,25-24,0 25,-25-25,74-1,-24-24,-25-24</inkml:trace>
  <inkml:trace contextRef="#ctx0" brushRef="#br1" timeOffset="235564">8359 5234,'-49'74,"24"25,25-24,-25 49,25-25,25 50,0-99,24 24,-24-49,25-50,-26 0</inkml:trace>
  <inkml:trace contextRef="#ctx0" brushRef="#br1" timeOffset="235717">8310 5556,'99'-49,"-74"49,74 0</inkml:trace>
  <inkml:trace contextRef="#ctx0" brushRef="#br1" timeOffset="236977">2034 9103,'-25'-24,"0"48,-24 26,-1 0,1 49,24-50,25 51,0-76,49 26,1-50,24-50,-49 26,0-51,0 26,-25-51,-25 76,25-26,0 75,25 0,0 24,-1 1,26 24,-50-49,25 25,-25-100,0-24,25-1,24-49,-24 75,49-1,-49 75,50 0,-51-1,51 51,-50-50,49 49,-49-49,0 0</inkml:trace>
  <inkml:trace contextRef="#ctx0" brushRef="#br1" timeOffset="237417">3051 9178,'25'-174,"-25"124,-25 50,0 25,-49 50,24-26,1 26,49-50,24 49,1-49,25 0,-1-25,26-50,-50 0,24-74,-49 50,25-75,-25 75,-25-26,0 100,50 50,0 0,74 49,-24-74,49 49,-50-24,0 24,-74-49</inkml:trace>
  <inkml:trace contextRef="#ctx0" brushRef="#br1" timeOffset="237927">620 10294,'75'-74,"49"-1,-50 26,25-26,-49 25,49 26,-74 24,0 24,-1 26,-24 74,-24-49,-26 98,25-98,0 24,1-74,24-1,-25-24</inkml:trace>
  <inkml:trace contextRef="#ctx0" brushRef="#br1" timeOffset="238148">719 10616,'100'-74,"24"-50,-50 74,75-98,-50 98,25-49,-50 74,-24 25</inkml:trace>
  <inkml:trace contextRef="#ctx0" brushRef="#br1" timeOffset="238434">868 11063,'50'-50,"49"-49,-49 25,98-75,-48 99,48-49,-73 49,24 1,-49 49,-50 0</inkml:trace>
  <inkml:trace contextRef="#ctx0" brushRef="#br1" timeOffset="238616">1439 10790,'-50'273,"50"-224,0 76,25-101,-25 26,25-50</inkml:trace>
  <inkml:trace contextRef="#ctx0" brushRef="#br1" timeOffset="238959">1662 11038,'25'50,"24"-26,1-24,74-74,-50 49,50-74,-74 49,-25-74,-25 50,-75 0,26 74,-75 24,49 26,-49 49,75-74,24 49,25-49,50 25</inkml:trace>
  <inkml:trace contextRef="#ctx0" brushRef="#br1" timeOffset="239309">2580 10641,'99'99,"-25"-99,50-24,-49-1,24-50,-49 51,-50-76,-25 51,-50-1,1 50,-75 50,75-25,-26 49,76-49,24 24,24-49</inkml:trace>
  <inkml:trace contextRef="#ctx0" brushRef="#br1" timeOffset="239675">3175 10096,'0'148,"25"1,-25-50,0 50,-25-99,0 49,-24-74,24-75,25 1,25-1,-1 0,26 1,-25 24,74-49,-25 24,-24 0</inkml:trace>
  <inkml:trace contextRef="#ctx0" brushRef="#br1" timeOffset="239999">3944 9872,'-50'199,"1"-26,24-98,-25 74,26-100,-1 1,50-75,24-25,1 26,74-1,-75 25,100 0,-99-25,24 0,-49 0</inkml:trace>
  <inkml:trace contextRef="#ctx0" brushRef="#br1" timeOffset="240200">4093 10220,'0'173,"0"-123,25 74,-25-99,24 24,1-24,25-50</inkml:trace>
  <inkml:trace contextRef="#ctx0" brushRef="#br1" timeOffset="240560">4390 10244,'0'100,"75"-26,-1-74,50 25,-49-50,49-25,-75 1,1-75,-50 49,-50-24,-24 74,-75 0,50 50,-50 25,99-25,26 49,24-49,0 0</inkml:trace>
  <inkml:trace contextRef="#ctx0" brushRef="#br1" timeOffset="240773">5085 10244,'124'-49,"0"24,-74 0,74 25,-100 0,1 25</inkml:trace>
  <inkml:trace contextRef="#ctx0" brushRef="#br1" timeOffset="240943">5135 10492,'173'25,"-98"-25,49-49</inkml:trace>
  <inkml:trace contextRef="#ctx0" brushRef="#br1" timeOffset="241421">5928 10145,'100'-223,"-51"173,26 1,-26 49,26 49,-51 1,51 74,-75-74,-25 98,-25-98,-49 49,50-74,-51 25,51-26,-50-24,74-24,0-1,50 0,24 25,75 25,-49 0,49 24,-50-24,50 0,-99-25,49 0</inkml:trace>
  <inkml:trace contextRef="#ctx0" brushRef="#br1" timeOffset="241938">7094 9996,'-74'-124,"24"124,-49 0,24 25,-24 25,50-26,49 26,0-25,74 74,-49-24,74 49,-49-50,24 50,-49-74,-75-1,1-49,-51-25,26 25,-50-49,74-1,1-24,49-1,49 1,1 24,74-49,-50 99,75-25,-74 25,-1-24,-49 24</inkml:trace>
  <inkml:trace contextRef="#ctx0" brushRef="#br1" timeOffset="243007">2530 11112,'0'75,"0"-1,-25 75,25-74,0 49,-25-75,25 1,-24-75,24 0,24-49,-24 24,75-49,-26 74,26 0,-50 50,49 25,-49-25,0 49,-50-49,-25 49,1-49,-26 25,26-50,-26 0,50 0,1-25</inkml:trace>
  <inkml:trace contextRef="#ctx0" brushRef="#br1" timeOffset="243363">2977 11683,'124'-25,"-100"0,51-74,-50 50,-1-75,-48 74,-26-24,25 74,-74 49,49 1,-49 49,74-74,25 49,75-49</inkml:trace>
  <inkml:trace contextRef="#ctx0" brushRef="#br1" timeOffset="243612">3448 11088,'-50'149,"25"-50,25-25,0 25,25-49,25 0,-1-26,26-48,-50-1</inkml:trace>
  <inkml:trace contextRef="#ctx0" brushRef="#br1" timeOffset="244106">3423 11311,'99'-25,"-49"0,49-49,-74 24,25-49,-26 49,-48 50,-1 75,25-26,-25 51,25-51,0 51,25-51,-25-24,25-25,-1-25,-24 0,25-24,0-1,49-24,-49 74,25 25,-25-1,24 76,-49-76,25 51,-25-26,25-24,0 0,-1-25</inkml:trace>
  <inkml:trace contextRef="#ctx0" brushRef="#br1" timeOffset="244681">4911 11336,'-24'-99,"-26"74,-49 74,49-24,-49 25,99-25,-25 49,50-49,24 0,-24-25,50 0,-51-25,26-25,-25 25,0-24,0 49,-25 25,24 24,1-24,0 25,25-26,-26 1,1-25,-25-49,-25 24,1-50,24 51,24-51,1 50,50 25,-26-24,1 48</inkml:trace>
  <inkml:trace contextRef="#ctx0" brushRef="#br1" timeOffset="244998">5358 11361,'74'0,"-24"-25,-1 25,1-50,0 25,-26-24,-73-1,24 75,-74 25,49-1,-49 26,99-51,0 51,25-50,49 24,-24-49,74 0,-50 0,-24-25</inkml:trace>
  <inkml:trace contextRef="#ctx0" brushRef="#br1" timeOffset="245333">6127 11361,'124'-50,"-75"25,1-49,-25 24,-25 0,-25 26,-49 24,-1 24,-24 76,49-51,1 51,49-76,74 51,-24-50,99 24,-75-24,0-25</inkml:trace>
  <inkml:trace contextRef="#ctx0" brushRef="#br1" timeOffset="245715">6796 11261,'-99'-49,"50"49,-51 49,51 1,24 0,25-26,25 51,24-75,51 25,-51-25,26-25,-75 0,49-49,-49 49,0-25,-25 125,1-26,-26 75,50-49,0 49,25-75,24 26,-24-75,0-25</inkml:trace>
  <inkml:trace contextRef="#ctx0" brushRef="#br1" timeOffset="246065">6921 11162,'0'149,"0"-124,74 49,-24-74,24-25,-49 25,24-49,-24 24,25-74,-50 124,0 24,0 1,25-25,49 24,-24-49</inkml:trace>
  <inkml:trace contextRef="#ctx0" brushRef="#br1" timeOffset="246432">7764 11137,'-99'0,"49"0,-49 75,74-50,0 49,25-49,75 49,-26-74,50 0,-74 0,25-74,-25 49,-25-49,0 49,-25 25,0 74,0-49,50 74,25-74,49 49,-25-74,-24-24</inkml:trace>
  <inkml:trace contextRef="#ctx0" brushRef="#br1" timeOffset="246699">8285 10765,'-124'223,"99"-148,-25 74,50-100,75 75,-26-74,51 0,-51-50,1 0</inkml:trace>
  <inkml:trace contextRef="#ctx0" brushRef="#br1" timeOffset="247321">9128 11237,'0'-100,"-25"75,-99 1,50 48,-50 26,74 0,1 24,49-24,49 24,1-49,49 25,-49-26,49-48,-74-1,49-25,-49 1,0-1,-50 50,0 25,-24 24,49-24,0 25,24-1,26 1,-25-50,24-25,-24-49,0 24,0-49,0 25,49-1,-24 50,-1 25,-49 25,50 50,-50-26,25 26,-25-26,24-24,-24-25</inkml:trace>
  <inkml:trace contextRef="#ctx0" brushRef="#br1" timeOffset="247773">10071 11162,'-75'-74,"1"98,24-24,-49 50,74-25,0 49,25-49,0 50,25-51,50-24,-51 0,51-49,-50-1,49-74,-49 50,25-75,-50 74,0 1,0 49,0 100,0-26,49 75,-24-49,0 24,-50-49,0-26</inkml:trace>
  <inkml:trace contextRef="#ctx0" brushRef="#br1" timeOffset="248197">7193 11881,'-74'199,"49"-125,-24 75,49-74,24 24,1-50,50 26,-26-75,26-25,-51 0,1-24</inkml:trace>
  <inkml:trace contextRef="#ctx0" brushRef="#br1" timeOffset="248702">7144 12154,'74'-25,"-24"1,74-26,-99 25,24-74,-24 74,0-24,-25 73,-25 1,0 50,25-26,-25 50,25-49,-24 49,24-49,-25 0,25-75,0 0,25-25,-1 1,51-1,-50 50,24 25,-24 0,0 49,0-49,-1 49,-24-49,0 0,0-50</inkml:trace>
  <inkml:trace contextRef="#ctx0" brushRef="#br1" timeOffset="248999">7863 12303,'149'-49,"-99"24,-1-50,-24 50,-50 1,0 24,-49 49,24-24,-24 50,49-51,25 26,25-25,49 24,-24-24,99-25</inkml:trace>
  <inkml:trace contextRef="#ctx0" brushRef="#br1" timeOffset="249306">8756 12080,'-74'0,"24"0,50 25,0-1,25 51,0-50,-1 49,-24-49,-24 25,-1-50,-50 24,51-24,-26-49,25 24,0-25</inkml:trace>
  <inkml:trace contextRef="#ctx0" brushRef="#br1" timeOffset="249545">8855 11757,'0'50,"0"0,-25 49,1-50,24 51,0-51,49 26,-24-26,49-24,-24-25,25-25</inkml:trace>
  <inkml:trace contextRef="#ctx0" brushRef="#br1" timeOffset="249714">8806 12105,'99'0,"-50"0,76-25</inkml:trace>
  <inkml:trace contextRef="#ctx0" brushRef="#br1" timeOffset="250085">9376 12030,'-25'0,"-24"0,-1 25,-24 49,49-49,0 25,50-25,25 24,-1-24,26-50,-51 25,1-49,0 24,0-50,-25 51,0-1,0 50,0 49,0-49,74 0,-49 0,74-50</inkml:trace>
  <inkml:trace contextRef="#ctx0" brushRef="#br1" timeOffset="250357">9773 11658,'-25'75,"25"-26,-25 75,1-74,24 49,24-49,26 49,-25-74,24 0,-24-25,25-25,-50 0</inkml:trace>
  <inkml:trace contextRef="#ctx0" brushRef="#br1" timeOffset="250528">9723 11956,'100'-25,"-51"25,50 0,-49 25</inkml:trace>
  <inkml:trace contextRef="#ctx0" brushRef="#br1" timeOffset="251211">10145 12030,'75'25,"24"0,-74-25,24-25,-24 0,0-49,-25 49,-25 0,-25 25,-49 25,50 0,-26 24,50 1,50 24,-25-49,75 50,-26-50,26 24,-26-49,1-25,-25 1,24-76,-24 51,25-51,-26 51,26-26,-25 75,0 25,-25 0,24 49,-24-49,0 50,0-51,0 1,-24-25,24-49,24-1,26 0,-25 1,74 49,-74 0,24 49,-24 26,25 24,-25-49,24 24,-24-49,0-25</inkml:trace>
  <inkml:trace contextRef="#ctx0" brushRef="#br1" timeOffset="251738">11311 12030,'99'-49,"-74"24,-25-50,0 51,-50-26,26 50,-51 25,26 0,-1 49,25-49,25 74,25-74,25 74,-26-74,51 0,-26-25,26-50,-50 25,49-74,-24 49,24-49,-49 50,49-1,-49 50,0 25,0 24,-1 51,-24-51,25 75,-25-99,-25 25,25-75,0 25</inkml:trace>
  <inkml:trace contextRef="#ctx0" brushRef="#br1" timeOffset="252036">12179 11261,'-25'199,"0"-150,1 100,-1-74,25 49,25-75,-1 50,1-49,50 24,-26-74,1-49,-25 24</inkml:trace>
  <inkml:trace contextRef="#ctx0" brushRef="#br1" timeOffset="252205">12129 11633,'125'-24,"-51"24,25 24,-74-24</inkml:trace>
  <inkml:trace contextRef="#ctx0" brushRef="#br1" timeOffset="252579">8483 12973,'0'124,"0"-75,0 1,0-25,25-25</inkml:trace>
  <inkml:trace contextRef="#ctx0" brushRef="#br1" timeOffset="252758">8310 12750,'49'-25</inkml:trace>
  <inkml:trace contextRef="#ctx0" brushRef="#br1" timeOffset="253083">8781 12824,'-124'74,"99"-49,25 0,50 25,-1-26,26 26,-51 0,1-1,-25-24,-49 25,24-50,-50 0,26 0,-1-50,50 0</inkml:trace>
  <inkml:trace contextRef="#ctx0" brushRef="#br1" timeOffset="253333">9426 12799,'-149'124,"124"-74,25-1,25-24,49 0,-24-25,0 0</inkml:trace>
  <inkml:trace contextRef="#ctx0" brushRef="#br1" timeOffset="253642">9624 12998,'99'74,"-24"-49,24 0,-25-50,-24-25,-25 25,-25-49,-25 24,-74 26,49 24,-74 24,75-24,-1 25,50 0,0-25</inkml:trace>
  <inkml:trace contextRef="#ctx0" brushRef="#br1" timeOffset="253861">10120 13221,'0'-75,"0"1,0 24,25-49,0 50,0-1,0 50,24-25</inkml:trace>
  <inkml:trace contextRef="#ctx0" brushRef="#br1" timeOffset="254120">10418 13196,'0'-99,"0"49,25-49,-25 49,49 1,-49 24,50 0,-25 25,0 0</inkml:trace>
  <inkml:trace contextRef="#ctx0" brushRef="#br1" timeOffset="254407">10864 12849,'75'-50,"-50"50,-25-49,-25 49,-25 0,-49 49,74-24,-24 49,49-49,0 74,24-74,51 25,-50-50,24 0</inkml:trace>
  <inkml:trace contextRef="#ctx0" brushRef="#br1" timeOffset="254625">11311 12874,'-25'24,"-49"26,24 0,0 24,26-24,48 24,1-24,50-1,-26-49,-24-24</inkml:trace>
  <inkml:trace contextRef="#ctx0" brushRef="#br1" timeOffset="254887">11708 12551,'-25'99,"0"-49,-49 99,49-100,0 75,0-74,50 24,-25-49,50-25,-25-25</inkml:trace>
  <inkml:trace contextRef="#ctx0" brushRef="#br1" timeOffset="255077">11385 12799,'100'25,"-1"0,-74-25,24 0,-49-25</inkml:trace>
  <inkml:trace contextRef="#ctx0" brushRef="#br1" timeOffset="260249">5308 6474,'-49'25,"-1"0,-24 24,-1-24,-24 0,49-25,-74 25,50-1,-75 1,50-25,-100 25,100-25,-124 25,99-25,-124 0,149 0,-149-25,124 25,-124-50,124 50,-125-24,125-1,-99 0,99 0,-74 25,74 0,-50 0,75 0,-75 25,100-25,-75 50,75-26,-75 51,74-50,-24 74,50-49,-51 74,75-75,-49 100,49-75,0 75,1-74,-1 98,25-98,0 98,0-73,25 73,-25-74,0 75,0-75,-25 100,0-100,-25 75,26-75,-26 99,50-99,-25 75,0-50,-24 74,24-73,25 73,0-99,0 100,0-100,0 99,0-123,0 98,0-98,50 74,-1-75,50 50,-24-74,74 49,-75-50,75 26,-75-50,50 49,-74-74,49 50,-49-50,49 24,-25-24,50 0,-74 0,74 0,-74 0,49 0,-49 0,49 0,-25 0,25 25,-24-25,98 25,-98-25,98 25,-73-25,49 0,-50 0,50 0,-75 0,75-25,-50 25,50 0,-75 0,100-25,-100 25,100-25,-100 25,75-24,-50-1,50 0,-50 25,75-25,-75 25,75 0,-100 0,100 0,-100 0,100 25,-100 0,75 24,-50-24,75 50,-99-51,73 76,-98-75,74 49,-74-24,24 49,-24-50,24 26,-24-26,24 26,-24-26,-1 26,1-26,24 51,-24-51,24 50,-24-49,49 49,-24-49,49 49,-50-74,100 49,-100-24,75 24,-50-24,75 24,-75-49,75 25,-75-1,74-24,-98 0,74 0,-75-50,75 0,-99 25,74-49,-50 49,25-25,-24 0,49 0,-50 25,50-25,-50 25,26-24,-26 24,50-25,-74 25,74-25,-50 25,75 0,-99 0,98 0,-73 0,49 0,-50 0,75-25,-74 25,49-25,-50 25,50-24,-50-1,50-25,-74 25,49-24,-49 24,49-49,-49 49,24-74,-24 49,-1-74,-24 74,25-99,-25 100,-1-75,1 49,25-49,-50 75,49-50,-49 24,50 1,-25 24,24-49,-24 74,50-49,-51 24,51-24,-50 24,24-24,-24 49,0-74,-25 49,25-49,-25 74,0-99,-25 50,0-51,0 51,-24-50,24 50,-50-50,26 49,-26-24,51 49,-76-74,51 75,-50-50,74 49,-50-49,26 49,-26-49,26 49,-26-49,26 74,-26-49,26 24,-51 1,51 24,-75-25,49 1,-49-1,50 25,-50 0,74 25,-49-24,49 24,-49-25,74 25,-74-25,74 25,-74-25,74 25,-49 0,49 0,-49 0,49 0,-25 0,1 0,-1 0,1 25,-26 0,26-25,-26 25,50-25,-24 24,-1 1,0-25,1 25,-1 0,25-25,-24 25,24-25,0 24,0 1,-49 0,24 0,-24 0,24-1,-24 26,24-25,-24 49,24-49,-24 49,24-49,-74 25,75-25,-51 24,26-49,-25 25,24-25,-49 0,75 0,-125 0,100 0,-100-50,100 26,-75-26,99 25,-74-49,50 24,-75-49,75 74,-100-74,100 49,-50-49,74 50,-49-51,74 51,-25-50,25 49,1-49,24 49,24-49,-24 49,50-49,0 49,-1-49,1 74,24-49,-24 24,24-24,-24 24,49-49,-49 50,74-51,-75 51,51-51,-51 51,26-75,-51 74,26-49,-25 49,0-49,-1 50,-24-51,0 51,-49-50,24 74,-25-50,1 51,-26-26,26 25,-50-25,49 50,-24-24,-1 24,-49 0,75 0,-75 0,74 24,-74-24,74 0,-24 0,24 0,-49 0,49 0,-24-24,24 24,-49-25,50 0,-51 0,51 0,-50-24,49 49,-25-50,1 25,-50 1,74 24,-74-25,50 25,-25 25,49-25,-24 49,49-24,-49 49,49-49</inkml:trace>
  <inkml:trace contextRef="#ctx0" brushRef="#br2" timeOffset="275569">20464 5779,'0'25,"0"25,0 74,25-25,-1 50,1-50,25 25,-25-74,-1-25,1-1,0-48,-25-51,0 1,0-75,0 75,0-26,25 76,-25 48,25 1,0 50,-25-26,49 50,-24-74,0-25,0 0,24-74,-24 24,0-74,0 50,-25-75,24 99,-24 25,0 50,0 50</inkml:trace>
  <inkml:trace contextRef="#ctx0" brushRef="#br2" timeOffset="275889">21307 6251,'99'-174,"-74"100,-25-1,0 51,-25 24,1 0,-1 124,0-50,0 50,25-74,25-1,25-49,24 25,-24-50,49-49,-50 24</inkml:trace>
  <inkml:trace contextRef="#ctx0" brushRef="#br2" timeOffset="276289">21853 5333,'25'124,"0"-74,-1 98,1-24,0 25,-25-74,0-1,0-49,0-99,25-1,0-49,-1 74,1 50,0 0,25 50,-26 0,1 49,0-74,0 49,-25-49,0 0</inkml:trace>
  <inkml:trace contextRef="#ctx0" brushRef="#br2" timeOffset="277357">22572 5755,'-25'-50,"-24"0,24 50,-49 75,49-26,0 76,25-76,25 1,0-25,49-1,-49-24,24-24,-49-1,25-50,-25 51,0-51,-25 25,50 125,-25-50,0 24,25-24,25 0,-26-50,1 0,0 1,-25-51,0 25,-25-24,25 0,0 24,25 75,-25 24,25 51,0-76,0 26,-1-25,1 0,-25-50,0 0,0-25,0 1,-25-50,25 74,25 0,25 25,-25 25,49-25,-49 0,74-50,-49 25,49-49,-74 24,-1-49,-24 74,-24-24,-1 49,-25 49,25-24,1 74,24-49,0 0,49-26,26 51,-51-75,26 49,-50 1</inkml:trace>
  <inkml:trace contextRef="#ctx0" brushRef="#br2" timeOffset="277821">20737 7565,'25'75,"-25"-50,-25-75,25 0,-25-98,0 73,50-74,-25 75,50 24,-26 50,26 25,-25 0,24 74,-24-49,25 74,-50-75,25 1</inkml:trace>
  <inkml:trace contextRef="#ctx0" brushRef="#br2" timeOffset="278131">21084 7392,'74'74,"-24"-49,0-50,24-74,-49 49,0-49,-25 25,-50-1,25 51,-74 48,74 1,-49 99,49-49,0-1,50-74,0 0</inkml:trace>
  <inkml:trace contextRef="#ctx0" brushRef="#br2" timeOffset="278398">21406 6648,'0'173,"0"-98,25 49,0-50,25 50,-26-99,51 0,-50 0,49-50,-49 0,0-25</inkml:trace>
  <inkml:trace contextRef="#ctx0" brushRef="#br2" timeOffset="278554">21481 7069,'99'-99,"-49"25,-1 49</inkml:trace>
  <inkml:trace contextRef="#ctx0" brushRef="#br2" timeOffset="278666">21828 6995,'75'99,"-51"-74,26 0,-25-50</inkml:trace>
  <inkml:trace contextRef="#ctx0" brushRef="#br2" timeOffset="278783">21853 6772,'0'-25</inkml:trace>
  <inkml:trace contextRef="#ctx0" brushRef="#br2" timeOffset="279168">22126 6697,'0'199,"0"-75,25-99,24-1,-24-24,25-49,-26 24,26-74,-25 49,-25-24,0 24,-50 50,1 74,24 1,25 24,0-74,49 0,1-25,49-25,-49 0,-1 0</inkml:trace>
  <inkml:trace contextRef="#ctx0" brushRef="#br2" timeOffset="279542">22746 6524,'-75'148,"51"-48,24-76,24 26,1-25,50-50,-50 25,-1-50,1 1,-25-50,0 49,-25-74,1 50,-26-1,50 125,50 49,-26-25,26 26,-25-76,49 1,-49-25</inkml:trace>
  <inkml:trace contextRef="#ctx0" brushRef="#br2" timeOffset="279804">23341 5928,'99'273,"-74"-223,25 49,-25-49,24-1,-24-49,49 0,-74-25</inkml:trace>
  <inkml:trace contextRef="#ctx0" brushRef="#br2" timeOffset="280247">23490 6201,'74'-173,"-49"123,-25-99,25 99,-25 26,50 48,-50 26,49 49,-24-49,0 74,-25-74,0-1,0-74,0 1,0-100,0 74,49-24,-24 74,50 24,-50 26,49 0,-49-1,24 26,-49-51,25 1</inkml:trace>
  <inkml:trace contextRef="#ctx0" brushRef="#br2" timeOffset="280609">24259 5804,'-99'224,"99"-150,0-49,0 0,49-50,-24 0,0-25,0 26,-25-51,0 50,25 75,-25 0,24 24,1-24,0-50,0 0,0-50</inkml:trace>
  <inkml:trace contextRef="#ctx0" brushRef="#br2" timeOffset="280887">24457 5184,'50'248,"-50"-149,50 75,-50-75,24 25,1-99,25 25,-25-50,24-50,-24 25</inkml:trace>
  <inkml:trace contextRef="#ctx0" brushRef="#br2" timeOffset="281041">24581 5705,'100'-74,"-26"24,-24 25,-26 0</inkml:trace>
  <inkml:trace contextRef="#ctx0" brushRef="#br2" timeOffset="281450">19918 8706,'124'273,"-99"-248,25 50,-50-100</inkml:trace>
  <inkml:trace contextRef="#ctx0" brushRef="#br2" timeOffset="281614">19893 8533,'25'0,"-25"-50</inkml:trace>
  <inkml:trace contextRef="#ctx0" brushRef="#br2" timeOffset="281881">20067 8012,'74'149,"-24"24,-25-73,24 98,-24-124,50 75,-26-74,1-51,-1-24,1-49,-25-1</inkml:trace>
  <inkml:trace contextRef="#ctx0" brushRef="#br2" timeOffset="282036">20365 8582,'74'-99,"-24"50,-26-1</inkml:trace>
  <inkml:trace contextRef="#ctx0" brushRef="#br2" timeOffset="282410">20811 7937,'149'249,"-124"-175,49 75,-49-75,25 25,-26-123,-24-1,0-99,0 49,0-49,0 75,75 49,-26 0,1 74,0-49,-1 74,-24-49,0-1,0-24</inkml:trace>
  <inkml:trace contextRef="#ctx0" brushRef="#br2" timeOffset="282790">21704 7987,'-50'99,"1"50,49-74,0 24,25-74,-1-25,1-25,25-50,-25 26,0-50,-25 49,-25-24,0 49,25 50,25 24,0-24,-1 49,1-49,50-25,-51-25</inkml:trace>
  <inkml:trace contextRef="#ctx0" brushRef="#br2" timeOffset="283089">22151 7838,'-75'75,"50"-51,25 26,0-25,75-25,-26 0,26 25,-50 0,24-1,-49 1,0 25,-25-25,1 49,-1-74,0 0</inkml:trace>
  <inkml:trace contextRef="#ctx0" brushRef="#br2" timeOffset="283356">22597 7268,'25'149,"-25"-50,25 74,-25-73,24 24,1-100,25 26,-25-25,24-50,-24-25,-25 26</inkml:trace>
  <inkml:trace contextRef="#ctx0" brushRef="#br2" timeOffset="283982">22647 7516,'74'-149,"-49"99,0 26,-25-1,25 50,-1 49,1 0,0 75,0-74,0 73,-25-73,0-26,0-73,0-1,0-74,0 49,24 0,-24 26,50 24,24 0,-49-25,50 0,-26 0,1-49,-25 24,-50-24,25 24,-50 25,50 50,-74 50,49-1,0 50,25-74,50-26,-25 1,49-50,0 1,-24-1</inkml:trace>
  <inkml:trace contextRef="#ctx0" brushRef="#br2" timeOffset="284319">23763 7144,'-99'99,"74"-74,50-25,-1 49,26-24,24 0,-49 25,50-1,-75-24,0 25,0-1,-75 1,50-25,-49 24,49-49,-24-49</inkml:trace>
  <inkml:trace contextRef="#ctx0" brushRef="#br2" timeOffset="285078">24085 7193,'-49'50,"24"0,-25 74,50-50,0-24,25-50,50 0,-51-25,26-25,-50 1,25-1,-50 25,25-49,-25 74,50 74,0-49,24 49,-24-74,25 25,-25-74,-50 24,0-25,0 25,-24-49,49 24,0-49,24 99,26 0,-25 0,49 50,-24-25,-1 24,-24-24,-25-75,-25 26,25-26,0 25,25-49,-25 49,50 25,-25 25,24 24,-24-24,25 25,-26-25,1-1,-25-24</inkml:trace>
  <inkml:trace contextRef="#ctx0" brushRef="#br2" timeOffset="285415">24805 6970,'74'-149,"-74"124,-25-49,0 74,1 0,-1 50,-25 49,25-25,50 1,-25-50,75-1,-26-24,51-24,-51 24,-24-25,-25 25</inkml:trace>
  <inkml:trace contextRef="#ctx0" brushRef="#br2" timeOffset="286030">20067 10120,'25'25,"-50"-50,0-49,25 24,-49-74,49 75,24-51,-24 76,75-1,-50 25,74 49,-50 1,26 74,-50-74,24-1,-49-74</inkml:trace>
  <inkml:trace contextRef="#ctx0" brushRef="#br2" timeOffset="286712">20414 9748,'75'99,"-51"-74,26-25,-25-25,24-24,-49-1,0-24,0 24,-24-24,24 99,49 49,-24-24,0-1,0-24,0-25,-25-25,-25-24,25-1,0-49,0 74,25 0,24 50,-24 0,49 0,-49-1,0 1,0-25,-25-25,0-49,0 24,0-49,0 50,25 24,-1 25,1 25,0 24,25 26,-50-51,49 26,-24-75</inkml:trace>
  <inkml:trace contextRef="#ctx0" brushRef="#br2" timeOffset="287117">21084 8930,'74'173,"-49"-98,0-1,0-49,0 0,-1-50,1-49,-25 24,50 0,-25 26,49 24,-49 24,24 26,-24 0,-50 24,25-24,-49 49,-1-74,25-1,-24-48,24-26</inkml:trace>
  <inkml:trace contextRef="#ctx0" brushRef="#br2" timeOffset="287578">21555 9178,'99'-75,"-74"51,50-26,-75 0,25 25,-50 1,-25 24,25 0,0 49,25 1,-24 74,24-74,24 24,1-74,25 25,0-25,24 0,-49-25,24-49,-49 24,0-24,-24 24,-1-49,0 49,25 25,0 0,25 1,0 24</inkml:trace>
  <inkml:trace contextRef="#ctx0" brushRef="#br2" timeOffset="287840">22051 8781,'-24'124,"-1"-99,25-1,25-24,24 0,-24 25,25 0,-26 25,-48-25,-1 24,0-24,0-25</inkml:trace>
  <inkml:trace contextRef="#ctx0" brushRef="#br2" timeOffset="288021">22671 8706,'100'124,"-75"-99,-25-25</inkml:trace>
  <inkml:trace contextRef="#ctx0" brushRef="#br2" timeOffset="288176">22572 8508,'25'0,"-25"0</inkml:trace>
  <inkml:trace contextRef="#ctx0" brushRef="#br2" timeOffset="288480">22994 8806,'-25'-100,"0"51,25-75,0 74,25 25,25 50,-25 0,24 25,-24-1,0-24,0 0,-1-25</inkml:trace>
  <inkml:trace contextRef="#ctx0" brushRef="#br2" timeOffset="288876">23763 8260,'-25'-25,"0"50,-24 49,24 75,0-99,25-1,25-24,24-25,-24-25,0-24,0 49,-25-75,0 51,0-51,0 50,0 1,25-1,-1 25,26 25,-25-25,0 24,-25 1</inkml:trace>
  <inkml:trace contextRef="#ctx0" brushRef="#br2" timeOffset="289587">21779 10145,'-75'0,"50"50,25 24,-25 50,50-74,0 24,25-99,-25 1,-1-76,-24 51,-24-75,24 49,-50-49,25 75,-25-51,50 125,25 74,0-49,50 25,-51-26,51-24,-50-25,49-25,-49 0,-25-24,25-1,-25 25,0 50,24-25,26 50,-25-50,24 25,-24-1,25-73,-25-1</inkml:trace>
  <inkml:trace contextRef="#ctx0" brushRef="#br2" timeOffset="289742">22051 9798,'0'-50</inkml:trace>
  <inkml:trace contextRef="#ctx0" brushRef="#br2" timeOffset="289971">22151 9500,'124'174,"-75"-100,26 75,-26-75,26 51,-51-51,1 0,-50-74</inkml:trace>
  <inkml:trace contextRef="#ctx0" brushRef="#br2" timeOffset="290339">22299 9897,'100'-149,"-76"100,26-51,-50 26,0 0,0 24,0 25,0 50,25 25,0-1,49 100,-24-50,24 50,-24-75,-1 26,-24-51,-25 1,-74-50,24 0</inkml:trace>
  <inkml:trace contextRef="#ctx0" brushRef="#br2" timeOffset="290499">22523 9823,'99'-124,"-74"99,24-25</inkml:trace>
  <inkml:trace contextRef="#ctx0" brushRef="#br2" timeOffset="291339">22870 9649,'74'-50,"-74"26,50-51,-50 50,-50-24,26 24,-26 25,25 25,0 74,25-49,25 98,-25-123,50 25,-25-50,24 0,-24 0,0-50,-25 25,0-49,-25-25,0 74,50 25,25 25,-26-25,51-50,-50 25,-1-49,1 49,-50-24,25 24,-49 0,-1 75,50-1,0 50,0-74,50 50,-25-51,49 1,-49-25,24-25,-24 1,0-26,0 0,-25-74,25 75,-25-75,24 99,1 0,0 25,25 50,-26-1,1 26,0-50,0-1,-25 1,0-50</inkml:trace>
  <inkml:trace contextRef="#ctx0" brushRef="#br2" timeOffset="291606">23515 8806,'49'124,"1"-25,0-49,-1 24,1-49,24 0,-49-1,25-48,-50-1</inkml:trace>
  <inkml:trace contextRef="#ctx0" brushRef="#br2" timeOffset="291772">23763 8954,'99'-74,"-49"49,-50 25</inkml:trace>
  <inkml:trace contextRef="#ctx0" brushRef="#br2" timeOffset="292153">23391 10468,'74'124,"1"-100,-51-24,76-24,-76-1,26-50,-50 26,0-50,-25 74,-49-50,24 51,-49 24,49 24,1 76,49-51,0 26,0-75</inkml:trace>
  <inkml:trace contextRef="#ctx0" brushRef="#br2" timeOffset="292372">23912 10468,'-50'-100,"25"51,-24-50,24 74,25-50,25 51,24-1,1 0</inkml:trace>
  <inkml:trace contextRef="#ctx0" brushRef="#br2" timeOffset="293155">24110 9922,'-25'0,"1"0,24 49,-25 76,25-76,25 75,-25-74,74-25,-49-25,24-25,-24 0,0-49,-25 24,-25-49,0 24,-24-49,-1 50,1-50,24 74,50 125,-25-26,49 26,-24-51,49 1,-24-25,49-25,-74 1,25-26,-26 25,-48-24,24 24,-50-25,25 75,0 25,25 24,25-24,0 24,0-49,49 24,-24-49,49 0,-74-24,24-1,-49 0,-24-49,-1 24,-25-24,1-1,-1 1,50 24,0 1,25 24,0-25,-1 25,-24 25</inkml:trace>
  <inkml:trace contextRef="#ctx0" brushRef="#br2" timeOffset="293357">24929 9872,'0'-25,"-25"-24</inkml:trace>
  <inkml:trace contextRef="#ctx0" brushRef="#br2" timeOffset="301060">24581 10840,'-24'24,"-1"26,0-25,-49 74,49-25,-74 26,49-51,-24 51,49-51,0 1,25-25,-25-25,25-25</inkml:trace>
  <inkml:trace contextRef="#ctx0" brushRef="#br2" timeOffset="301385">24011 11013,'99'75,"-74"-51,74 26,-49-25,24 25,-49-26,25 51,-26-50,26-1,-25 1,0-50,-25 25</inkml:trace>
  <inkml:trace contextRef="#ctx0" brushRef="#br2" timeOffset="301696">24309 10840,'0'99,"0"-74,-25 74,25-25,-25 26,25-51,25 26,-25-26,25-24,-25 0,0-50</inkml:trace>
  <inkml:trace contextRef="#ctx0" brushRef="#br2" timeOffset="301951">23937 11261,'99'0,"25"-24,-50 24,100 0,-100 0,50 0,-99 0,25 0,-26-25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563A-D9C8-49E4-9C50-0F168E876791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CCE8-73DA-4C31-BBD6-EAEB5EA59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84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z="11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00EE178-DEED-4938-AC1D-1C71C227E621}" type="slidenum">
              <a:rPr lang="en-GB" altLang="en-US" smtClean="0">
                <a:latin typeface="Arial" pitchFamily="34" charset="0"/>
              </a:rPr>
              <a:pPr/>
              <a:t>1</a:t>
            </a:fld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2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03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</a:t>
            </a:r>
            <a:r>
              <a:rPr lang="en-GB" baseline="0" dirty="0" smtClean="0"/>
              <a:t> 2 to a page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698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729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Pupils will have this as a hand out to refer to.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70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Pupils will have this as a hand out to refer to.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70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Pupils will have this as a hand out to refer to.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00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Pupils will have this as a hand out to refer to.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02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Ask</a:t>
            </a:r>
            <a:r>
              <a:rPr lang="en-GB" baseline="0" dirty="0" smtClean="0"/>
              <a:t> pupils to indicate if they need an explanation by placing this card face up on their desk.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41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Ask</a:t>
            </a:r>
            <a:r>
              <a:rPr lang="en-GB" baseline="0" dirty="0" smtClean="0"/>
              <a:t> pupils to indicate if they can provide an explanation by placing this card face up on their desk.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28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2 to</a:t>
            </a:r>
            <a:r>
              <a:rPr lang="en-GB" baseline="0" dirty="0" smtClean="0"/>
              <a:t>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61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2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CCE8-73DA-4C31-BBD6-EAEB5EA59AB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94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68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4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3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6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6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47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44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5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09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61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ED4C-40D5-447A-BA85-1E7FCB996E53}" type="datetimeFigureOut">
              <a:rPr lang="en-GB" smtClean="0"/>
              <a:t>24/03/2014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F1E8-FB07-48D6-A4D0-E5DDEBAC4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3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18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6.pn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1" descr="http://www.artyit.co.uk/mariesplace/build3/images/gold-fra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577850"/>
            <a:ext cx="2155825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8" descr="http://www.couponclipinista.com/wp-content/uploads/2012/08/POSTIT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533400"/>
            <a:ext cx="2357437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3300" y="84138"/>
            <a:ext cx="4383088" cy="5508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200" u="sng" smtClean="0">
                <a:latin typeface="Impact" pitchFamily="34" charset="0"/>
              </a:rPr>
              <a:t>Lesson Plan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24100" y="1398588"/>
            <a:ext cx="1931988" cy="1500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 sz="1400" dirty="0"/>
              <a:t>To deepen </a:t>
            </a:r>
            <a:r>
              <a:rPr lang="en-US" altLang="en-US" sz="1400" dirty="0" smtClean="0"/>
              <a:t>pupils’ </a:t>
            </a:r>
            <a:endParaRPr lang="en-US" altLang="en-US" sz="1400" dirty="0"/>
          </a:p>
          <a:p>
            <a:r>
              <a:rPr lang="en-US" altLang="en-US" sz="1400" dirty="0"/>
              <a:t>understanding of</a:t>
            </a:r>
          </a:p>
          <a:p>
            <a:r>
              <a:rPr lang="en-US" altLang="en-US" sz="1400" dirty="0"/>
              <a:t>finding fractions of </a:t>
            </a:r>
          </a:p>
          <a:p>
            <a:r>
              <a:rPr lang="en-US" altLang="en-US" sz="1400" dirty="0"/>
              <a:t>an amount. </a:t>
            </a:r>
            <a:endParaRPr lang="en-US" altLang="en-US" sz="1400" dirty="0" smtClean="0"/>
          </a:p>
          <a:p>
            <a:r>
              <a:rPr lang="en-US" altLang="en-US" sz="1400" dirty="0" smtClean="0"/>
              <a:t>To develop our pupils’ </a:t>
            </a:r>
          </a:p>
          <a:p>
            <a:r>
              <a:rPr lang="en-US" altLang="en-US" sz="1400" dirty="0" smtClean="0"/>
              <a:t>skills  as </a:t>
            </a:r>
          </a:p>
          <a:p>
            <a:r>
              <a:rPr lang="en-US" altLang="en-US" sz="1400" dirty="0" smtClean="0"/>
              <a:t>independent learners.</a:t>
            </a:r>
            <a:endParaRPr lang="en-US" altLang="en-US" sz="1400" dirty="0"/>
          </a:p>
        </p:txBody>
      </p:sp>
      <p:sp>
        <p:nvSpPr>
          <p:cNvPr id="2054" name="AutoShape 8"/>
          <p:cNvSpPr>
            <a:spLocks noChangeArrowheads="1"/>
          </p:cNvSpPr>
          <p:nvPr/>
        </p:nvSpPr>
        <p:spPr bwMode="auto">
          <a:xfrm>
            <a:off x="179388" y="2781300"/>
            <a:ext cx="2205831" cy="1728788"/>
          </a:xfrm>
          <a:prstGeom prst="flowChartPrepa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AutoShape 9"/>
          <p:cNvSpPr>
            <a:spLocks noChangeArrowheads="1"/>
          </p:cNvSpPr>
          <p:nvPr/>
        </p:nvSpPr>
        <p:spPr bwMode="auto">
          <a:xfrm>
            <a:off x="6948488" y="2781300"/>
            <a:ext cx="2016125" cy="1728788"/>
          </a:xfrm>
          <a:prstGeom prst="flowChartPreparat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2575" y="4957763"/>
            <a:ext cx="2008188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2506663" y="4962525"/>
            <a:ext cx="2008187" cy="163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4740275" y="4956175"/>
            <a:ext cx="2008188" cy="164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6907213" y="4960938"/>
            <a:ext cx="2008187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0" name="AutoShape 16"/>
          <p:cNvSpPr>
            <a:spLocks noChangeArrowheads="1"/>
          </p:cNvSpPr>
          <p:nvPr/>
        </p:nvSpPr>
        <p:spPr bwMode="auto">
          <a:xfrm rot="5400000">
            <a:off x="8528844" y="2275681"/>
            <a:ext cx="412750" cy="5349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1" name="AutoShape 17"/>
          <p:cNvSpPr>
            <a:spLocks noChangeArrowheads="1"/>
          </p:cNvSpPr>
          <p:nvPr/>
        </p:nvSpPr>
        <p:spPr bwMode="auto">
          <a:xfrm rot="16200000" flipH="1">
            <a:off x="53975" y="4494213"/>
            <a:ext cx="473075" cy="4381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2" name="AutoShape 18"/>
          <p:cNvSpPr>
            <a:spLocks noChangeArrowheads="1"/>
          </p:cNvSpPr>
          <p:nvPr/>
        </p:nvSpPr>
        <p:spPr bwMode="auto">
          <a:xfrm rot="3415759" flipV="1">
            <a:off x="1864519" y="2186781"/>
            <a:ext cx="585788" cy="5429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3" name="AutoShape 19"/>
          <p:cNvSpPr>
            <a:spLocks noChangeArrowheads="1"/>
          </p:cNvSpPr>
          <p:nvPr/>
        </p:nvSpPr>
        <p:spPr bwMode="auto">
          <a:xfrm rot="9733121" flipH="1" flipV="1">
            <a:off x="4171950" y="1393825"/>
            <a:ext cx="581025" cy="596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AutoShape 20"/>
          <p:cNvSpPr>
            <a:spLocks noChangeArrowheads="1"/>
          </p:cNvSpPr>
          <p:nvPr/>
        </p:nvSpPr>
        <p:spPr bwMode="auto">
          <a:xfrm rot="-2162190">
            <a:off x="6554788" y="1630363"/>
            <a:ext cx="595312" cy="238125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5" name="AutoShape 21"/>
          <p:cNvSpPr>
            <a:spLocks noChangeArrowheads="1"/>
          </p:cNvSpPr>
          <p:nvPr/>
        </p:nvSpPr>
        <p:spPr bwMode="auto">
          <a:xfrm>
            <a:off x="2133600" y="5702300"/>
            <a:ext cx="503238" cy="268288"/>
          </a:xfrm>
          <a:prstGeom prst="rightArrow">
            <a:avLst>
              <a:gd name="adj1" fmla="val 50000"/>
              <a:gd name="adj2" fmla="val 46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6" name="AutoShape 22"/>
          <p:cNvSpPr>
            <a:spLocks noChangeArrowheads="1"/>
          </p:cNvSpPr>
          <p:nvPr/>
        </p:nvSpPr>
        <p:spPr bwMode="auto">
          <a:xfrm>
            <a:off x="4378325" y="5695950"/>
            <a:ext cx="503238" cy="268288"/>
          </a:xfrm>
          <a:prstGeom prst="rightArrow">
            <a:avLst>
              <a:gd name="adj1" fmla="val 50000"/>
              <a:gd name="adj2" fmla="val 46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7" name="AutoShape 23"/>
          <p:cNvSpPr>
            <a:spLocks noChangeArrowheads="1"/>
          </p:cNvSpPr>
          <p:nvPr/>
        </p:nvSpPr>
        <p:spPr bwMode="auto">
          <a:xfrm>
            <a:off x="6567488" y="5689600"/>
            <a:ext cx="503237" cy="268288"/>
          </a:xfrm>
          <a:prstGeom prst="rightArrow">
            <a:avLst>
              <a:gd name="adj1" fmla="val 50000"/>
              <a:gd name="adj2" fmla="val 46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8" name="Text Box 24"/>
          <p:cNvSpPr txBox="1">
            <a:spLocks noChangeArrowheads="1"/>
          </p:cNvSpPr>
          <p:nvPr/>
        </p:nvSpPr>
        <p:spPr bwMode="auto">
          <a:xfrm>
            <a:off x="368300" y="257175"/>
            <a:ext cx="156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Tahoma" pitchFamily="34" charset="0"/>
              </a:rPr>
              <a:t>The BIG picture?</a:t>
            </a:r>
          </a:p>
        </p:txBody>
      </p:sp>
      <p:sp>
        <p:nvSpPr>
          <p:cNvPr id="2069" name="Text Box 26"/>
          <p:cNvSpPr txBox="1">
            <a:spLocks noChangeArrowheads="1"/>
          </p:cNvSpPr>
          <p:nvPr/>
        </p:nvSpPr>
        <p:spPr bwMode="auto">
          <a:xfrm>
            <a:off x="4740275" y="823913"/>
            <a:ext cx="156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Tahoma" pitchFamily="34" charset="0"/>
              </a:rPr>
              <a:t>Engagement?</a:t>
            </a:r>
          </a:p>
        </p:txBody>
      </p:sp>
      <p:sp>
        <p:nvSpPr>
          <p:cNvPr id="2070" name="Text Box 27"/>
          <p:cNvSpPr txBox="1">
            <a:spLocks noChangeArrowheads="1"/>
          </p:cNvSpPr>
          <p:nvPr/>
        </p:nvSpPr>
        <p:spPr bwMode="auto">
          <a:xfrm>
            <a:off x="7175500" y="384175"/>
            <a:ext cx="156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Tahoma" pitchFamily="34" charset="0"/>
              </a:rPr>
              <a:t>Stickability!</a:t>
            </a:r>
          </a:p>
        </p:txBody>
      </p:sp>
      <p:sp>
        <p:nvSpPr>
          <p:cNvPr id="2071" name="Text Box 28"/>
          <p:cNvSpPr txBox="1">
            <a:spLocks noChangeArrowheads="1"/>
          </p:cNvSpPr>
          <p:nvPr/>
        </p:nvSpPr>
        <p:spPr bwMode="auto">
          <a:xfrm>
            <a:off x="438150" y="2324100"/>
            <a:ext cx="156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Tahoma" pitchFamily="34" charset="0"/>
              </a:rPr>
              <a:t>Differentiation</a:t>
            </a:r>
          </a:p>
        </p:txBody>
      </p:sp>
      <p:sp>
        <p:nvSpPr>
          <p:cNvPr id="2072" name="Text Box 29"/>
          <p:cNvSpPr txBox="1">
            <a:spLocks noChangeArrowheads="1"/>
          </p:cNvSpPr>
          <p:nvPr/>
        </p:nvSpPr>
        <p:spPr bwMode="auto">
          <a:xfrm>
            <a:off x="7140575" y="2501900"/>
            <a:ext cx="1560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Tahoma" pitchFamily="34" charset="0"/>
              </a:rPr>
              <a:t>A f L</a:t>
            </a:r>
          </a:p>
        </p:txBody>
      </p:sp>
      <p:sp>
        <p:nvSpPr>
          <p:cNvPr id="2073" name="Text Box 30"/>
          <p:cNvSpPr txBox="1">
            <a:spLocks noChangeArrowheads="1"/>
          </p:cNvSpPr>
          <p:nvPr/>
        </p:nvSpPr>
        <p:spPr bwMode="auto">
          <a:xfrm>
            <a:off x="328613" y="4708525"/>
            <a:ext cx="1785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Tahoma" pitchFamily="34" charset="0"/>
              </a:rPr>
              <a:t>Learning  Episodes</a:t>
            </a:r>
          </a:p>
        </p:txBody>
      </p:sp>
      <p:pic>
        <p:nvPicPr>
          <p:cNvPr id="2074" name="Picture 40" descr="http://cdn.socialmediaexaminer.com/images/0511dh-dart-boar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014321"/>
            <a:ext cx="568127" cy="56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5" name="Text Box 25"/>
          <p:cNvSpPr txBox="1">
            <a:spLocks noChangeArrowheads="1"/>
          </p:cNvSpPr>
          <p:nvPr/>
        </p:nvSpPr>
        <p:spPr bwMode="auto">
          <a:xfrm>
            <a:off x="2636838" y="960438"/>
            <a:ext cx="1052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400">
                <a:latin typeface="Tahoma" pitchFamily="34" charset="0"/>
              </a:rPr>
              <a:t>Objectives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63800" y="3756025"/>
            <a:ext cx="4354513" cy="720725"/>
          </a:xfrm>
          <a:prstGeom prst="rect">
            <a:avLst/>
          </a:prstGeom>
          <a:solidFill>
            <a:schemeClr val="bg1">
              <a:alpha val="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78" name="AutoShape 22"/>
          <p:cNvSpPr>
            <a:spLocks noChangeArrowheads="1"/>
          </p:cNvSpPr>
          <p:nvPr/>
        </p:nvSpPr>
        <p:spPr bwMode="auto">
          <a:xfrm rot="10800000">
            <a:off x="4972050" y="4514850"/>
            <a:ext cx="2538413" cy="268288"/>
          </a:xfrm>
          <a:prstGeom prst="rightArrow">
            <a:avLst>
              <a:gd name="adj1" fmla="val 50000"/>
              <a:gd name="adj2" fmla="val 469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79" name="AutoShape 22"/>
          <p:cNvSpPr>
            <a:spLocks noChangeArrowheads="1"/>
          </p:cNvSpPr>
          <p:nvPr/>
        </p:nvSpPr>
        <p:spPr bwMode="auto">
          <a:xfrm rot="-9495496">
            <a:off x="1944688" y="4430713"/>
            <a:ext cx="503237" cy="268287"/>
          </a:xfrm>
          <a:prstGeom prst="rightArrow">
            <a:avLst>
              <a:gd name="adj1" fmla="val 50000"/>
              <a:gd name="adj2" fmla="val 46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5-Point Star 4"/>
          <p:cNvSpPr/>
          <p:nvPr/>
        </p:nvSpPr>
        <p:spPr>
          <a:xfrm>
            <a:off x="4256088" y="1130300"/>
            <a:ext cx="2884487" cy="2468563"/>
          </a:xfrm>
          <a:prstGeom prst="star5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Pupils </a:t>
            </a:r>
            <a:r>
              <a:rPr lang="en-US" altLang="en-US" sz="1400" dirty="0" smtClean="0">
                <a:solidFill>
                  <a:schemeClr val="tx1"/>
                </a:solidFill>
              </a:rPr>
              <a:t>have ownership of </a:t>
            </a:r>
            <a:r>
              <a:rPr lang="en-US" altLang="en-US" sz="1400" dirty="0">
                <a:solidFill>
                  <a:schemeClr val="tx1"/>
                </a:solidFill>
              </a:rPr>
              <a:t>the their </a:t>
            </a:r>
            <a:r>
              <a:rPr lang="en-US" altLang="en-US" sz="1400" dirty="0" smtClean="0">
                <a:solidFill>
                  <a:schemeClr val="tx1"/>
                </a:solidFill>
              </a:rPr>
              <a:t>learning.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pic>
        <p:nvPicPr>
          <p:cNvPr id="2082" name="Picture 49" descr="https://devcentral.f5.com/weblogs/images/devcentral_f5_com/weblogs/Joe/WindowsLiveWriter/PowerShellABCsKisforKeywords_98BC/Keywords_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3771900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3" name="TextBox 1"/>
          <p:cNvSpPr txBox="1">
            <a:spLocks noChangeArrowheads="1"/>
          </p:cNvSpPr>
          <p:nvPr/>
        </p:nvSpPr>
        <p:spPr bwMode="auto">
          <a:xfrm>
            <a:off x="254000" y="868363"/>
            <a:ext cx="17891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en-US" sz="1600" dirty="0"/>
              <a:t>To develop </a:t>
            </a:r>
            <a:r>
              <a:rPr lang="en-GB" altLang="en-US" sz="1600" dirty="0" smtClean="0"/>
              <a:t>the reasoning skills of our pupils through Inquiry.</a:t>
            </a:r>
            <a:endParaRPr lang="en-GB" altLang="en-US" sz="1600" dirty="0"/>
          </a:p>
        </p:txBody>
      </p:sp>
      <p:sp>
        <p:nvSpPr>
          <p:cNvPr id="2084" name="Rectangle 1"/>
          <p:cNvSpPr>
            <a:spLocks noChangeArrowheads="1"/>
          </p:cNvSpPr>
          <p:nvPr/>
        </p:nvSpPr>
        <p:spPr bwMode="auto">
          <a:xfrm>
            <a:off x="7181288" y="3150518"/>
            <a:ext cx="19199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400" dirty="0" smtClean="0"/>
              <a:t>Learning Journey </a:t>
            </a:r>
          </a:p>
          <a:p>
            <a:r>
              <a:rPr lang="en-US" altLang="en-US" sz="1400" dirty="0" smtClean="0"/>
              <a:t>Spotting the mistake Feedback questions</a:t>
            </a:r>
          </a:p>
          <a:p>
            <a:r>
              <a:rPr lang="en-US" altLang="en-US" sz="1400" dirty="0" smtClean="0"/>
              <a:t>Class discussion</a:t>
            </a:r>
            <a:endParaRPr lang="en-US" altLang="en-US" sz="1400" dirty="0"/>
          </a:p>
        </p:txBody>
      </p:sp>
      <p:sp>
        <p:nvSpPr>
          <p:cNvPr id="2085" name="TextBox 2"/>
          <p:cNvSpPr txBox="1">
            <a:spLocks noChangeArrowheads="1"/>
          </p:cNvSpPr>
          <p:nvPr/>
        </p:nvSpPr>
        <p:spPr bwMode="auto">
          <a:xfrm>
            <a:off x="3550445" y="3738086"/>
            <a:ext cx="325300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400" dirty="0"/>
              <a:t>Denominator, Numerator, Equivalence. Justify, </a:t>
            </a:r>
            <a:r>
              <a:rPr lang="en-GB" sz="1400" dirty="0" smtClean="0"/>
              <a:t>Communicate, Procedure, Method</a:t>
            </a:r>
            <a:endParaRPr lang="en-GB" sz="1400" dirty="0"/>
          </a:p>
        </p:txBody>
      </p:sp>
      <p:sp>
        <p:nvSpPr>
          <p:cNvPr id="2086" name="TextBox 5"/>
          <p:cNvSpPr txBox="1">
            <a:spLocks noChangeArrowheads="1"/>
          </p:cNvSpPr>
          <p:nvPr/>
        </p:nvSpPr>
        <p:spPr bwMode="auto">
          <a:xfrm>
            <a:off x="368301" y="5084414"/>
            <a:ext cx="15446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200" dirty="0" smtClean="0"/>
              <a:t>Pupils work in pairs to make a statement or pose a question about the prompt. These are then shared in a class discussion.</a:t>
            </a:r>
            <a:endParaRPr lang="en-GB" sz="1200" dirty="0"/>
          </a:p>
        </p:txBody>
      </p:sp>
      <p:sp>
        <p:nvSpPr>
          <p:cNvPr id="2087" name="TextBox 39"/>
          <p:cNvSpPr txBox="1">
            <a:spLocks noChangeArrowheads="1"/>
          </p:cNvSpPr>
          <p:nvPr/>
        </p:nvSpPr>
        <p:spPr bwMode="auto">
          <a:xfrm>
            <a:off x="2671474" y="5031125"/>
            <a:ext cx="16557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200" dirty="0"/>
              <a:t>Pupils to </a:t>
            </a:r>
            <a:r>
              <a:rPr lang="en-GB" sz="1200" dirty="0" smtClean="0"/>
              <a:t>choose their next steps by finding more examples, changing the prompt or choosing one of the alternative tasks.</a:t>
            </a:r>
            <a:endParaRPr lang="en-GB" sz="1200" dirty="0"/>
          </a:p>
        </p:txBody>
      </p:sp>
      <p:sp>
        <p:nvSpPr>
          <p:cNvPr id="2089" name="TextBox 41"/>
          <p:cNvSpPr txBox="1">
            <a:spLocks noChangeArrowheads="1"/>
          </p:cNvSpPr>
          <p:nvPr/>
        </p:nvSpPr>
        <p:spPr bwMode="auto">
          <a:xfrm>
            <a:off x="7043969" y="5045702"/>
            <a:ext cx="165576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400" dirty="0"/>
              <a:t>Pupils </a:t>
            </a:r>
            <a:r>
              <a:rPr lang="en-GB" sz="1400" dirty="0" smtClean="0"/>
              <a:t>to feedback their views about the Inquiry and if / how participation in the Inquiry moved their learning on.</a:t>
            </a:r>
            <a:endParaRPr lang="en-GB" sz="1400" dirty="0"/>
          </a:p>
        </p:txBody>
      </p:sp>
      <p:sp>
        <p:nvSpPr>
          <p:cNvPr id="2090" name="TextBox 6"/>
          <p:cNvSpPr txBox="1">
            <a:spLocks noChangeArrowheads="1"/>
          </p:cNvSpPr>
          <p:nvPr/>
        </p:nvSpPr>
        <p:spPr bwMode="auto">
          <a:xfrm>
            <a:off x="471256" y="2912149"/>
            <a:ext cx="16700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200" dirty="0"/>
              <a:t>Finding unit fractions of an amount.</a:t>
            </a:r>
          </a:p>
          <a:p>
            <a:pPr eaLnBrk="1" hangingPunct="1"/>
            <a:r>
              <a:rPr lang="en-GB" sz="1200" dirty="0"/>
              <a:t>Finding improper fractions of an amount</a:t>
            </a:r>
            <a:r>
              <a:rPr lang="en-GB" sz="1200" dirty="0" smtClean="0"/>
              <a:t>.</a:t>
            </a:r>
          </a:p>
          <a:p>
            <a:pPr eaLnBrk="1" hangingPunct="1"/>
            <a:r>
              <a:rPr lang="en-GB" sz="1200" dirty="0" smtClean="0"/>
              <a:t>Making generalisations about fractions.</a:t>
            </a:r>
            <a:endParaRPr lang="en-GB" sz="1200" dirty="0"/>
          </a:p>
        </p:txBody>
      </p:sp>
      <p:sp>
        <p:nvSpPr>
          <p:cNvPr id="44" name="TextBox 41"/>
          <p:cNvSpPr txBox="1">
            <a:spLocks noChangeArrowheads="1"/>
          </p:cNvSpPr>
          <p:nvPr/>
        </p:nvSpPr>
        <p:spPr bwMode="auto">
          <a:xfrm>
            <a:off x="4870450" y="5225256"/>
            <a:ext cx="16557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400" dirty="0"/>
              <a:t>Pupils to  identify and correct the common mistakes.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18256" y="929918"/>
            <a:ext cx="1149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Asking questions moves learning on more that answering questions.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646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/>
              <a:t>I can explain how to find a fraction of an amount. </a:t>
            </a:r>
            <a:endParaRPr lang="en-GB" sz="6000" dirty="0"/>
          </a:p>
        </p:txBody>
      </p:sp>
      <p:pic>
        <p:nvPicPr>
          <p:cNvPr id="3077" name="Picture 5" descr="http://gbaccountants.co.uk/site/sites/default/files/images/services/advi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64904"/>
            <a:ext cx="3914310" cy="408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3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856984" cy="1152128"/>
          </a:xfrm>
        </p:spPr>
        <p:txBody>
          <a:bodyPr>
            <a:normAutofit fontScale="90000"/>
          </a:bodyPr>
          <a:lstStyle/>
          <a:p>
            <a:r>
              <a:rPr lang="en-GB" sz="2400" i="1" dirty="0" smtClean="0"/>
              <a:t>Resource A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Come up with some of your own examples.</a:t>
            </a:r>
            <a:br>
              <a:rPr lang="en-GB" sz="2400" dirty="0" smtClean="0"/>
            </a:br>
            <a:r>
              <a:rPr lang="en-GB" sz="2400" dirty="0" smtClean="0"/>
              <a:t> Here are some to get you started: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9512" y="1556792"/>
                <a:ext cx="4752528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4000" dirty="0" smtClean="0"/>
                  <a:t>  of  80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10 </m:t>
                        </m:r>
                      </m:den>
                    </m:f>
                  </m:oMath>
                </a14:m>
                <a:r>
                  <a:rPr lang="en-GB" sz="4000" dirty="0" smtClean="0"/>
                  <a:t>  of  ….</a:t>
                </a:r>
                <a:endParaRPr lang="en-GB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556792"/>
                <a:ext cx="4752528" cy="966675"/>
              </a:xfrm>
              <a:prstGeom prst="rect">
                <a:avLst/>
              </a:prstGeom>
              <a:blipFill rotWithShape="1">
                <a:blip r:embed="rId2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8290" y="2924944"/>
                <a:ext cx="4752528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4000" dirty="0" smtClean="0"/>
                  <a:t>  of  40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5 </m:t>
                        </m:r>
                      </m:den>
                    </m:f>
                  </m:oMath>
                </a14:m>
                <a:r>
                  <a:rPr lang="en-GB" sz="4000" dirty="0" smtClean="0"/>
                  <a:t>  of  ….</a:t>
                </a:r>
                <a:endParaRPr lang="en-GB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90" y="2924944"/>
                <a:ext cx="4752528" cy="966675"/>
              </a:xfrm>
              <a:prstGeom prst="rect">
                <a:avLst/>
              </a:prstGeom>
              <a:blipFill rotWithShape="1">
                <a:blip r:embed="rId3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5873" y="4221088"/>
                <a:ext cx="4752528" cy="1021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4000" dirty="0" smtClean="0"/>
                  <a:t>  of  20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/>
                      <m:den>
                        <m:r>
                          <a:rPr lang="en-GB" sz="4000" b="0" i="1" smtClean="0">
                            <a:latin typeface="Cambria Math"/>
                          </a:rPr>
                          <m:t>5 </m:t>
                        </m:r>
                      </m:den>
                    </m:f>
                  </m:oMath>
                </a14:m>
                <a:r>
                  <a:rPr lang="en-GB" sz="4000" dirty="0" smtClean="0"/>
                  <a:t>  of  40</a:t>
                </a:r>
                <a:endParaRPr lang="en-GB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73" y="4221088"/>
                <a:ext cx="4752528" cy="1021177"/>
              </a:xfrm>
              <a:prstGeom prst="rect">
                <a:avLst/>
              </a:prstGeom>
              <a:blipFill rotWithShape="1">
                <a:blip r:embed="rId4"/>
                <a:stretch>
                  <a:fillRect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8799" y="5589240"/>
                <a:ext cx="4752528" cy="1017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4000" dirty="0" smtClean="0"/>
                  <a:t>  of  30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lang="en-GB" sz="4000" dirty="0" smtClean="0"/>
                  <a:t>  of …..</a:t>
                </a:r>
                <a:endParaRPr lang="en-GB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99" y="5589240"/>
                <a:ext cx="4752528" cy="1017330"/>
              </a:xfrm>
              <a:prstGeom prst="rect">
                <a:avLst/>
              </a:prstGeom>
              <a:blipFill rotWithShape="1">
                <a:blip r:embed="rId5"/>
                <a:stretch>
                  <a:fillRect b="-12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731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85698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i="1" dirty="0" smtClean="0"/>
              <a:t>Resource B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 </a:t>
            </a:r>
          </a:p>
          <a:p>
            <a:r>
              <a:rPr lang="en-GB" sz="4000" dirty="0" smtClean="0"/>
              <a:t>You change the prompt by using top heavy fractions.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47664" y="3140968"/>
                <a:ext cx="6190456" cy="1470025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 smtClean="0"/>
                  <a:t> of 56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56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 smtClean="0"/>
                  <a:t>  of 3 </a:t>
                </a:r>
                <a:endParaRPr lang="en-GB" dirty="0"/>
              </a:p>
            </p:txBody>
          </p:sp>
        </mc:Choice>
        <mc:Fallback xmlns="">
          <p:sp>
            <p:nvSpPr>
              <p:cNvPr id="5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47664" y="3140968"/>
                <a:ext cx="6190456" cy="1470025"/>
              </a:xfr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112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8686800" cy="24768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5400" dirty="0" smtClean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en-GB" sz="5400" dirty="0" smtClean="0">
                <a:solidFill>
                  <a:srgbClr val="000000"/>
                </a:solidFill>
                <a:latin typeface="Arial"/>
              </a:rPr>
              <a:t>Finding </a:t>
            </a:r>
            <a:r>
              <a:rPr lang="en-GB" sz="5400" dirty="0">
                <a:solidFill>
                  <a:srgbClr val="000000"/>
                </a:solidFill>
                <a:latin typeface="Arial"/>
              </a:rPr>
              <a:t>a fraction of something makes it smaller</a:t>
            </a:r>
            <a:r>
              <a:rPr lang="en-GB" dirty="0">
                <a:solidFill>
                  <a:srgbClr val="000000"/>
                </a:solidFill>
                <a:latin typeface="Arial"/>
              </a:rPr>
              <a:t>	</a:t>
            </a:r>
          </a:p>
          <a:p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2664296"/>
          </a:xfrm>
        </p:spPr>
        <p:txBody>
          <a:bodyPr>
            <a:normAutofit fontScale="90000"/>
          </a:bodyPr>
          <a:lstStyle/>
          <a:p>
            <a:r>
              <a:rPr lang="en-GB" sz="4000" i="1" dirty="0" smtClean="0"/>
              <a:t>Resource </a:t>
            </a:r>
            <a:r>
              <a:rPr lang="en-GB" sz="4000" i="1" dirty="0"/>
              <a:t>B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 </a:t>
            </a:r>
            <a:br>
              <a:rPr lang="en-GB" sz="4000" dirty="0" smtClean="0"/>
            </a:br>
            <a:r>
              <a:rPr lang="en-GB" sz="4000" dirty="0" smtClean="0"/>
              <a:t>Here is an alternative prompt, decide if it is</a:t>
            </a:r>
            <a:br>
              <a:rPr lang="en-GB" sz="4000" dirty="0" smtClean="0"/>
            </a:br>
            <a:r>
              <a:rPr lang="en-GB" sz="4000" dirty="0" smtClean="0"/>
              <a:t> always true, sometimes true or never true.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9586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856984" cy="1152128"/>
          </a:xfrm>
        </p:spPr>
        <p:txBody>
          <a:bodyPr>
            <a:normAutofit fontScale="90000"/>
          </a:bodyPr>
          <a:lstStyle/>
          <a:p>
            <a:r>
              <a:rPr lang="en-GB" sz="2400" i="1" dirty="0" smtClean="0"/>
              <a:t>Resource </a:t>
            </a:r>
            <a:r>
              <a:rPr lang="en-GB" sz="2400" i="1" dirty="0"/>
              <a:t>C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Complete the spider diagram to practice finding unit fractions of an amount.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681527298"/>
                  </p:ext>
                </p:extLst>
              </p:nvPr>
            </p:nvGraphicFramePr>
            <p:xfrm>
              <a:off x="827584" y="1556792"/>
              <a:ext cx="7560840" cy="496855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681527298"/>
                  </p:ext>
                </p:extLst>
              </p:nvPr>
            </p:nvGraphicFramePr>
            <p:xfrm>
              <a:off x="827584" y="1556792"/>
              <a:ext cx="7560840" cy="496855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2160" y="4149080"/>
                <a:ext cx="936104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149080"/>
                <a:ext cx="936104" cy="78380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76056" y="5445224"/>
                <a:ext cx="79208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445224"/>
                <a:ext cx="792088" cy="7861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47864" y="5445612"/>
                <a:ext cx="79208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445612"/>
                <a:ext cx="792088" cy="7861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00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3" descr="Description: http://i.telegraph.co.uk/multimedia/archive/01767/cash-money-pounds_1767996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09719"/>
            <a:ext cx="1885950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8005" y="620688"/>
            <a:ext cx="792088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Task One</a:t>
            </a:r>
            <a:r>
              <a:rPr kumimoji="0" lang="en-GB" sz="20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 Rathe</a:t>
            </a:r>
            <a:r>
              <a:rPr lang="en-GB" sz="20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r Have…..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For 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each question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select whether you would choose Option A or Option B. You must give a reason for your answer.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Option A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GB" sz="2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GB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Option B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¼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100                   or                       1/5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135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1/7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210                or                       1/6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240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2/5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300               or                       3/7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273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5/7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420               or                       8/11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132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9/12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504             or                       15/20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500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7/8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280              or                        9/10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270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7/2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10                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or                        9/4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56/7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200            or                        96/8 of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£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130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What is the maximum amount of money you could get from your choices?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What is the least amount of money you could get from your choices?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87868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i="1" dirty="0">
                <a:latin typeface="Comic Sans MS" pitchFamily="66" charset="0"/>
              </a:rPr>
              <a:t>Resource</a:t>
            </a:r>
            <a:r>
              <a:rPr lang="en-GB" sz="2000" b="1" i="1" dirty="0"/>
              <a:t> </a:t>
            </a:r>
            <a:r>
              <a:rPr lang="en-GB" sz="2000" b="1" i="1" dirty="0" smtClean="0"/>
              <a:t>D – Alternative Task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71769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3"/>
          <a:srcRect l="25582" t="36473" r="23089" b="18817"/>
          <a:stretch/>
        </p:blipFill>
        <p:spPr bwMode="auto">
          <a:xfrm>
            <a:off x="714547" y="2060848"/>
            <a:ext cx="7776864" cy="40324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3568" y="188640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b="1" u="sng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Task </a:t>
            </a:r>
            <a:r>
              <a:rPr lang="en-GB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Two – What’s the missing number…..</a:t>
            </a:r>
            <a:endParaRPr lang="en-GB" b="1" u="sng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Fill in the missing numbers in each box to make each statement true</a:t>
            </a:r>
            <a:endParaRPr lang="en-GB" b="1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32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Plenary – </a:t>
            </a:r>
            <a:br>
              <a:rPr lang="en-GB" dirty="0" smtClean="0"/>
            </a:br>
            <a:r>
              <a:rPr lang="en-GB" dirty="0" smtClean="0"/>
              <a:t>Spot the mistake and correct it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7003768"/>
                  </p:ext>
                </p:extLst>
              </p:nvPr>
            </p:nvGraphicFramePr>
            <p:xfrm>
              <a:off x="827584" y="1772816"/>
              <a:ext cx="7776864" cy="44822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88432"/>
                    <a:gridCol w="3888432"/>
                  </a:tblGrid>
                  <a:tr h="2196244">
                    <a:tc>
                      <a:txBody>
                        <a:bodyPr/>
                        <a:lstStyle/>
                        <a:p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</a:rPr>
                            <a:t>This diagram represents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because 1 box is shaded and 3 are not shaded.</a:t>
                          </a:r>
                        </a:p>
                        <a:p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  of £90 = £30</a:t>
                          </a:r>
                        </a:p>
                        <a:p>
                          <a:endParaRPr lang="en-GB" sz="1800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sz="1800" b="0" baseline="0" dirty="0" smtClean="0">
                              <a:solidFill>
                                <a:schemeClr val="tx1"/>
                              </a:solidFill>
                            </a:rPr>
                            <a:t>When you double </a:t>
                          </a:r>
                        </a:p>
                        <a:p>
                          <a:endParaRPr lang="en-GB" sz="1800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</a:rPr>
                            <a:t> you get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</a:rPr>
                            <a:t>  so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8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</a:rPr>
                            <a:t>  of £90 must be £60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96244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b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</a:rPr>
                            <a:t>of 28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 is more than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of 28 </a:t>
                          </a:r>
                        </a:p>
                        <a:p>
                          <a:endParaRPr lang="en-GB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because 7 is bigger than 4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 TV costs £88. In the sale it is reduced by ¼ </a:t>
                          </a:r>
                        </a:p>
                        <a:p>
                          <a:endParaRPr lang="en-GB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¼ of £88 is </a:t>
                          </a:r>
                        </a:p>
                        <a:p>
                          <a:endParaRPr lang="en-GB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88 ÷ 4 = £22</a:t>
                          </a:r>
                        </a:p>
                        <a:p>
                          <a:endParaRPr lang="en-GB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So the new price of the TV is £22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7003768"/>
                  </p:ext>
                </p:extLst>
              </p:nvPr>
            </p:nvGraphicFramePr>
            <p:xfrm>
              <a:off x="827584" y="1772816"/>
              <a:ext cx="7776864" cy="44822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88432"/>
                    <a:gridCol w="3888432"/>
                  </a:tblGrid>
                  <a:tr h="21962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57" t="-278" r="-100000" b="-108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314" t="-278" r="-157" b="-108611"/>
                          </a:stretch>
                        </a:blipFill>
                      </a:tcPr>
                    </a:tc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57" t="-96267" r="-100000" b="-42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 TV costs £88. In the sale it is reduced by ¼ </a:t>
                          </a:r>
                        </a:p>
                        <a:p>
                          <a:endParaRPr lang="en-GB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¼ of £88 is </a:t>
                          </a:r>
                        </a:p>
                        <a:p>
                          <a:endParaRPr lang="en-GB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88 ÷ 4 = £22</a:t>
                          </a:r>
                        </a:p>
                        <a:p>
                          <a:endParaRPr lang="en-GB" b="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</a:rPr>
                            <a:t>So the new price of the TV is £22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352867"/>
              </p:ext>
            </p:extLst>
          </p:nvPr>
        </p:nvGraphicFramePr>
        <p:xfrm>
          <a:off x="1763688" y="3068960"/>
          <a:ext cx="1728192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</a:tblGrid>
              <a:tr h="3960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4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440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348577"/>
              </p:ext>
            </p:extLst>
          </p:nvPr>
        </p:nvGraphicFramePr>
        <p:xfrm>
          <a:off x="30163" y="115888"/>
          <a:ext cx="9113837" cy="5791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5453"/>
                <a:gridCol w="2007096"/>
                <a:gridCol w="2007096"/>
                <a:gridCol w="2007096"/>
                <a:gridCol w="2007096"/>
              </a:tblGrid>
              <a:tr h="360784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Inquiry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Dependent                                                                                                     Independent</a:t>
                      </a:r>
                    </a:p>
                    <a:p>
                      <a:endParaRPr lang="en-GB" sz="1400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1446" marR="91446" marT="45763" marB="45763"/>
                </a:tc>
              </a:tr>
              <a:tr h="2866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latin typeface="+mn-lt"/>
                          <a:cs typeface="Calibri" pitchFamily="34" charset="0"/>
                        </a:rPr>
                        <a:t>Posing</a:t>
                      </a:r>
                      <a:r>
                        <a:rPr lang="en-GB" sz="2000" b="1" i="0" baseline="0" dirty="0" smtClean="0">
                          <a:latin typeface="+mn-lt"/>
                          <a:cs typeface="Calibri" pitchFamily="34" charset="0"/>
                        </a:rPr>
                        <a:t> Questions , Making Statements  and  Regulating the Inquiry</a:t>
                      </a:r>
                      <a:endParaRPr lang="en-GB" sz="20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L="91446" marR="91446" marT="45763" marB="45763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ask</a:t>
                      </a:r>
                      <a:r>
                        <a:rPr lang="en-GB" sz="1400" baseline="0" dirty="0" smtClean="0"/>
                        <a:t> what the prompt </a:t>
                      </a:r>
                      <a:r>
                        <a:rPr lang="en-GB" sz="1400" dirty="0" smtClean="0"/>
                        <a:t>means.</a:t>
                      </a:r>
                      <a:endParaRPr lang="en-GB" sz="1400" baseline="0" dirty="0" smtClean="0"/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collaborate with another pupil to chose a ‘next</a:t>
                      </a:r>
                      <a:r>
                        <a:rPr lang="en-GB" sz="1400" baseline="0" dirty="0" smtClean="0"/>
                        <a:t> step’</a:t>
                      </a:r>
                      <a:r>
                        <a:rPr lang="en-GB" sz="1400" dirty="0" smtClean="0"/>
                        <a:t>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accept</a:t>
                      </a:r>
                      <a:r>
                        <a:rPr lang="en-GB" sz="1400" baseline="0" dirty="0" smtClean="0"/>
                        <a:t> the aims set by the teacher.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 work in a group.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describe the  Inquiry in basic mathematical terms.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show whether</a:t>
                      </a:r>
                      <a:r>
                        <a:rPr lang="en-GB" sz="1400" baseline="0" dirty="0" smtClean="0"/>
                        <a:t> the prompt is true or false.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choose a ‘next step’ which will move the Inquiry on.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explain the aims set by the teacher.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work as part of a group.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explain the Inquiry in mathematical terms.</a:t>
                      </a:r>
                    </a:p>
                    <a:p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comment</a:t>
                      </a:r>
                      <a:r>
                        <a:rPr lang="en-GB" sz="1400" baseline="0" dirty="0" smtClean="0"/>
                        <a:t> on what I have noticed about the prompt.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explain my choice of ‘next step’.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negotiate the aims of the Inquiry with the teacher and peers.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contribute to the decisions made by the group.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analyse  and explain  the Inquiry using mathematical terms.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generalise</a:t>
                      </a:r>
                      <a:r>
                        <a:rPr lang="en-GB" sz="1400" baseline="0" dirty="0" smtClean="0"/>
                        <a:t> and develop a theory.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change the prompt.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reflect on  the development of the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decide what to do and plan multiple  ‘next steps’.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set my own aims.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reflect upon the effectiveness of my decisions and change direction when necessary.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evaluate the Inquiry using specific mathematical terms.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411760" y="260648"/>
            <a:ext cx="5040560" cy="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52222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71253"/>
              </p:ext>
            </p:extLst>
          </p:nvPr>
        </p:nvGraphicFramePr>
        <p:xfrm>
          <a:off x="30163" y="115888"/>
          <a:ext cx="9113837" cy="5791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5453"/>
                <a:gridCol w="2007096"/>
                <a:gridCol w="2007096"/>
                <a:gridCol w="2007096"/>
                <a:gridCol w="2007096"/>
              </a:tblGrid>
              <a:tr h="360784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 smtClean="0">
                          <a:latin typeface="+mn-lt"/>
                          <a:cs typeface="Calibri" pitchFamily="34" charset="0"/>
                        </a:rPr>
                        <a:t>Inquiry</a:t>
                      </a:r>
                      <a:endParaRPr lang="en-GB" sz="14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L="91446" marR="91446" marT="45763" marB="45763"/>
                </a:tc>
                <a:tc gridSpan="4">
                  <a:txBody>
                    <a:bodyPr/>
                    <a:lstStyle/>
                    <a:p>
                      <a:r>
                        <a:rPr lang="en-GB" dirty="0" smtClean="0"/>
                        <a:t>Dependent                                                                                                     Independent</a:t>
                      </a:r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46" marR="91446" marT="45763" marB="45763"/>
                </a:tc>
              </a:tr>
              <a:tr h="2866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latin typeface="+mn-lt"/>
                          <a:cs typeface="Calibri" pitchFamily="34" charset="0"/>
                        </a:rPr>
                        <a:t>Using</a:t>
                      </a:r>
                      <a:r>
                        <a:rPr lang="en-GB" sz="2000" b="1" i="0" baseline="0" dirty="0" smtClean="0">
                          <a:latin typeface="+mn-lt"/>
                          <a:cs typeface="Calibri" pitchFamily="34" charset="0"/>
                        </a:rPr>
                        <a:t> and Applying Mathematical Concepts and Procedures </a:t>
                      </a:r>
                      <a:endParaRPr lang="en-GB" sz="2000" b="1" i="0" dirty="0">
                        <a:latin typeface="+mn-lt"/>
                        <a:cs typeface="Calibri" pitchFamily="34" charset="0"/>
                      </a:endParaRPr>
                    </a:p>
                  </a:txBody>
                  <a:tcPr marL="91446" marR="91446" marT="45763" marB="45763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understand how</a:t>
                      </a:r>
                      <a:r>
                        <a:rPr lang="en-GB" sz="1400" baseline="0" dirty="0" smtClean="0"/>
                        <a:t> a familiar mathematical concept is applied to the Inquiry.</a:t>
                      </a:r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use a familiar procedure to generate more examples.</a:t>
                      </a:r>
                    </a:p>
                    <a:p>
                      <a:endParaRPr lang="en-GB" sz="1400" baseline="0" dirty="0" smtClean="0"/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understand a general statement about the prompt.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describe a theory.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explain why a new mathematical concept is required to make</a:t>
                      </a:r>
                      <a:r>
                        <a:rPr lang="en-GB" sz="1400" baseline="0" dirty="0" smtClean="0"/>
                        <a:t> progress in the Inquiry.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 can explain why a new procedure is required to make</a:t>
                      </a:r>
                      <a:r>
                        <a:rPr lang="en-GB" sz="1400" baseline="0" dirty="0" smtClean="0"/>
                        <a:t> progress in the Inquiry.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explain a theory.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</a:t>
                      </a:r>
                      <a:r>
                        <a:rPr lang="en-GB" sz="1400" dirty="0" smtClean="0"/>
                        <a:t>provide an example to either prove or disprove the theory.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recognise the links between the mathematical concepts</a:t>
                      </a:r>
                      <a:r>
                        <a:rPr lang="en-GB" sz="1400" baseline="0" dirty="0" smtClean="0"/>
                        <a:t> used in the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have attempted to apply a new mathematical concept to the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explain why a new mathematical procedure is relevant to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have attempted to apply a new mathematical procedure to the Inquiry.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analyse a theory, giving reasons why it might be true or false and describe how this can be proved.</a:t>
                      </a:r>
                    </a:p>
                    <a:p>
                      <a:endParaRPr lang="en-GB" sz="1400" dirty="0"/>
                    </a:p>
                  </a:txBody>
                  <a:tcPr marL="91446" marR="91446" marT="45763" marB="4576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 can seek out a new mathematical concept,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apply</a:t>
                      </a:r>
                      <a:r>
                        <a:rPr lang="en-GB" sz="1400" baseline="0" dirty="0" smtClean="0"/>
                        <a:t> it and evaluate how it moved the Inquiry on.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seek out a new mathematical procedure, apply it and evaluate how it moved the Inquiry on.</a:t>
                      </a:r>
                    </a:p>
                    <a:p>
                      <a:endParaRPr lang="en-GB" sz="1400" baseline="0" dirty="0" smtClean="0"/>
                    </a:p>
                    <a:p>
                      <a:r>
                        <a:rPr lang="en-GB" sz="1400" baseline="0" dirty="0" smtClean="0"/>
                        <a:t>I can prove whether a theory is true or false using mathematical reasoning with diagrams </a:t>
                      </a:r>
                      <a:r>
                        <a:rPr lang="en-GB" sz="1400" baseline="0" smtClean="0"/>
                        <a:t>or algebra.</a:t>
                      </a:r>
                      <a:endParaRPr lang="en-GB" sz="1400" dirty="0"/>
                    </a:p>
                  </a:txBody>
                  <a:tcPr marL="91446" marR="91446" marT="45763" marB="45763"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2411760" y="260648"/>
            <a:ext cx="5040560" cy="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2363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257210"/>
              </p:ext>
            </p:extLst>
          </p:nvPr>
        </p:nvGraphicFramePr>
        <p:xfrm>
          <a:off x="179512" y="116632"/>
          <a:ext cx="8640960" cy="202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7390"/>
                <a:gridCol w="2133570"/>
              </a:tblGrid>
              <a:tr h="1011024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LO To develop my skills as an Independent Learner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 by taking part in an Inquiry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11024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Key Words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: Concept, process, communicate, evaluate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602E9507-F588-42B1-93F6-991B16D2AA37}" type="datetime5">
                        <a:rPr lang="en-GB" sz="2800" smtClean="0">
                          <a:solidFill>
                            <a:schemeClr val="tx1"/>
                          </a:solidFill>
                        </a:rPr>
                        <a:t>24-Mar-14</a:t>
                      </a:fld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547664" y="3140968"/>
                <a:ext cx="6190456" cy="1470025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 smtClean="0"/>
                  <a:t> of 70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 smtClean="0"/>
                  <a:t>  of 40</a:t>
                </a:r>
                <a:endParaRPr lang="en-GB" dirty="0"/>
              </a:p>
            </p:txBody>
          </p:sp>
        </mc:Choice>
        <mc:Fallback xmlns="">
          <p:sp>
            <p:nvSpPr>
              <p:cNvPr id="5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47664" y="3140968"/>
                <a:ext cx="6190456" cy="1470025"/>
              </a:xfr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8540" y="227687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Starter Activity</a:t>
            </a:r>
            <a:endParaRPr lang="en-GB" sz="400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68540" y="4797152"/>
            <a:ext cx="8379924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In your pairs write down a questions or thought about the statement on your whiteboards. You can use the sentence starters provided to help you.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34445"/>
              </p:ext>
            </p:extLst>
          </p:nvPr>
        </p:nvGraphicFramePr>
        <p:xfrm>
          <a:off x="251520" y="1412776"/>
          <a:ext cx="8712968" cy="4732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800865">
                <a:tc>
                  <a:txBody>
                    <a:bodyPr/>
                    <a:lstStyle/>
                    <a:p>
                      <a:r>
                        <a:rPr lang="en-GB" sz="3600" i="1" dirty="0" smtClean="0">
                          <a:solidFill>
                            <a:schemeClr val="tx1"/>
                          </a:solidFill>
                        </a:rPr>
                        <a:t>Posing</a:t>
                      </a:r>
                      <a:r>
                        <a:rPr lang="en-GB" sz="3600" i="1" baseline="0" dirty="0" smtClean="0">
                          <a:solidFill>
                            <a:schemeClr val="tx1"/>
                          </a:solidFill>
                        </a:rPr>
                        <a:t> a question</a:t>
                      </a:r>
                      <a:endParaRPr lang="en-GB" sz="3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i="1" baseline="0" dirty="0" smtClean="0">
                          <a:solidFill>
                            <a:schemeClr val="tx1"/>
                          </a:solidFill>
                        </a:rPr>
                        <a:t>Sharing a thought</a:t>
                      </a:r>
                      <a:endParaRPr lang="en-GB" sz="3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9575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What does …………..mean?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Is it right that…….?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How is it true that ……….?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Why is……?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Would it be …….if…….?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We notice that …………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e know that ……because….</a:t>
                      </a:r>
                    </a:p>
                    <a:p>
                      <a:endParaRPr lang="en-GB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We think that…….because…..</a:t>
                      </a:r>
                    </a:p>
                    <a:p>
                      <a:endParaRPr lang="en-GB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We wonder whether …..</a:t>
                      </a:r>
                    </a:p>
                    <a:p>
                      <a:endParaRPr lang="en-GB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We can change ………</a:t>
                      </a:r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260648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 dirty="0" smtClean="0"/>
              <a:t>Sentence Starters</a:t>
            </a:r>
            <a:endParaRPr lang="en-GB" sz="4400" b="1" i="1" dirty="0"/>
          </a:p>
        </p:txBody>
      </p:sp>
    </p:spTree>
    <p:extLst>
      <p:ext uri="{BB962C8B-B14F-4D97-AF65-F5344CB8AC3E}">
        <p14:creationId xmlns:p14="http://schemas.microsoft.com/office/powerpoint/2010/main" val="21715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72985"/>
              </p:ext>
            </p:extLst>
          </p:nvPr>
        </p:nvGraphicFramePr>
        <p:xfrm>
          <a:off x="251520" y="1412776"/>
          <a:ext cx="8712968" cy="4732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800865">
                <a:tc>
                  <a:txBody>
                    <a:bodyPr/>
                    <a:lstStyle/>
                    <a:p>
                      <a:r>
                        <a:rPr lang="en-GB" sz="3600" i="1" dirty="0" smtClean="0">
                          <a:solidFill>
                            <a:schemeClr val="tx1"/>
                          </a:solidFill>
                        </a:rPr>
                        <a:t>Posing</a:t>
                      </a:r>
                      <a:r>
                        <a:rPr lang="en-GB" sz="3600" i="1" baseline="0" dirty="0" smtClean="0">
                          <a:solidFill>
                            <a:schemeClr val="tx1"/>
                          </a:solidFill>
                        </a:rPr>
                        <a:t> a question</a:t>
                      </a:r>
                      <a:endParaRPr lang="en-GB" sz="3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i="1" baseline="0" dirty="0" smtClean="0">
                          <a:solidFill>
                            <a:schemeClr val="tx1"/>
                          </a:solidFill>
                        </a:rPr>
                        <a:t>Sharing a thought</a:t>
                      </a:r>
                      <a:endParaRPr lang="en-GB" sz="3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9575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What does …………..mean?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Is it right that…….?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How is it true that ……….?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Why is……?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Would it be …….if…….?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We notice that …………</a:t>
                      </a:r>
                    </a:p>
                    <a:p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e know that ……because….</a:t>
                      </a:r>
                    </a:p>
                    <a:p>
                      <a:endParaRPr lang="en-GB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We think that…….because…..</a:t>
                      </a:r>
                    </a:p>
                    <a:p>
                      <a:endParaRPr lang="en-GB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We wonder whether …..</a:t>
                      </a:r>
                    </a:p>
                    <a:p>
                      <a:endParaRPr lang="en-GB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We can change ………</a:t>
                      </a:r>
                      <a:endParaRPr lang="en-GB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260648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 dirty="0" smtClean="0"/>
              <a:t>Sentence Starters</a:t>
            </a:r>
            <a:endParaRPr lang="en-GB" sz="4400" b="1" i="1" dirty="0"/>
          </a:p>
        </p:txBody>
      </p:sp>
    </p:spTree>
    <p:extLst>
      <p:ext uri="{BB962C8B-B14F-4D97-AF65-F5344CB8AC3E}">
        <p14:creationId xmlns:p14="http://schemas.microsoft.com/office/powerpoint/2010/main" val="42208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411760" y="2348880"/>
                <a:ext cx="4464496" cy="1512167"/>
              </a:xfrm>
              <a:ln>
                <a:solidFill>
                  <a:schemeClr val="tx1"/>
                </a:solidFill>
              </a:ln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 smtClean="0"/>
                  <a:t> of 70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 smtClean="0"/>
                  <a:t>  of 40</a:t>
                </a:r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411760" y="2348880"/>
                <a:ext cx="4464496" cy="1512167"/>
              </a:xfrm>
              <a:blipFill rotWithShape="1">
                <a:blip r:embed="rId2"/>
                <a:stretch>
                  <a:fillRect r="-163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0" y="348120"/>
              <a:ext cx="9010440" cy="62780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360" y="338760"/>
                <a:ext cx="9029160" cy="629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6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60648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 dirty="0" smtClean="0"/>
              <a:t>How to use the ‘next step’ and ‘how to work’ suggestions. </a:t>
            </a:r>
            <a:endParaRPr lang="en-GB" sz="44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75556" y="2272128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Remember in an Inquiry lesson you decide what your aim is and how you are going to achieve it.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You must take responsibility for your own learning and ensure that you are </a:t>
            </a:r>
            <a:r>
              <a:rPr lang="en-GB" sz="2800" b="1" u="sng" dirty="0" smtClean="0"/>
              <a:t>always on task.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You can refer to the ‘next step’ and ‘how to work’ suggestions at any point during the lesson.</a:t>
            </a:r>
          </a:p>
        </p:txBody>
      </p:sp>
    </p:spTree>
    <p:extLst>
      <p:ext uri="{BB962C8B-B14F-4D97-AF65-F5344CB8AC3E}">
        <p14:creationId xmlns:p14="http://schemas.microsoft.com/office/powerpoint/2010/main" val="9511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Choosing a next step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6790"/>
              </p:ext>
            </p:extLst>
          </p:nvPr>
        </p:nvGraphicFramePr>
        <p:xfrm>
          <a:off x="323528" y="1124744"/>
          <a:ext cx="8568951" cy="530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1692000"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Ask the teacher for guidance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to find some more examples.</a:t>
                      </a:r>
                    </a:p>
                    <a:p>
                      <a:pPr algn="l"/>
                      <a:r>
                        <a:rPr lang="en-GB" sz="2000" b="1" i="1" baseline="0" dirty="0" smtClean="0">
                          <a:solidFill>
                            <a:schemeClr val="tx1"/>
                          </a:solidFill>
                        </a:rPr>
                        <a:t>(Resource A)</a:t>
                      </a:r>
                      <a:endParaRPr lang="en-GB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Try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to find some more examples.</a:t>
                      </a:r>
                    </a:p>
                    <a:p>
                      <a:pPr algn="l"/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Decide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if the prompt Is true.</a:t>
                      </a:r>
                      <a:endParaRPr lang="en-GB" sz="20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20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20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Prove the prompt is always true.</a:t>
                      </a:r>
                    </a:p>
                    <a:p>
                      <a:pPr algn="l"/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Ask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the teacher for an exercise to practice finding unit fractions of an amount e.g. </a:t>
                      </a:r>
                    </a:p>
                    <a:p>
                      <a:pPr algn="l"/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⅓   ⅕   ⅙   ⅛</a:t>
                      </a:r>
                    </a:p>
                    <a:p>
                      <a:pPr algn="l"/>
                      <a:r>
                        <a:rPr lang="en-GB" sz="2000" b="1" i="1" baseline="0" dirty="0" smtClean="0">
                          <a:solidFill>
                            <a:schemeClr val="tx1"/>
                          </a:solidFill>
                        </a:rPr>
                        <a:t>(Resource C)</a:t>
                      </a:r>
                      <a:endParaRPr lang="en-GB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Ask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the teacher for an exercise to consolidate your understanding of  fractions of an amount.</a:t>
                      </a:r>
                    </a:p>
                    <a:p>
                      <a:pPr algn="l"/>
                      <a:r>
                        <a:rPr lang="en-GB" sz="2000" b="1" i="1" baseline="0" dirty="0" smtClean="0">
                          <a:solidFill>
                            <a:schemeClr val="tx1"/>
                          </a:solidFill>
                        </a:rPr>
                        <a:t>(Resource D)</a:t>
                      </a:r>
                      <a:endParaRPr lang="en-GB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Ask the teacher for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guidance to change the prompt.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baseline="0" dirty="0" smtClean="0">
                          <a:solidFill>
                            <a:schemeClr val="tx1"/>
                          </a:solidFill>
                        </a:rPr>
                        <a:t>(Resource B)</a:t>
                      </a:r>
                      <a:endParaRPr lang="en-GB" sz="20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Change 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the Prompt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Decide what the problem is.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0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250652"/>
              </p:ext>
            </p:extLst>
          </p:nvPr>
        </p:nvGraphicFramePr>
        <p:xfrm>
          <a:off x="323528" y="908720"/>
          <a:ext cx="8568951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1692000"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Share our results.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on the problem alone.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Discuss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as a class.</a:t>
                      </a:r>
                      <a:endParaRPr lang="en-GB" sz="20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2000"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Work with another students.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Ask a student to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explain.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Ask</a:t>
                      </a:r>
                      <a:r>
                        <a:rPr lang="en-GB" sz="2000" b="0" i="1" baseline="0" dirty="0" smtClean="0">
                          <a:solidFill>
                            <a:schemeClr val="tx1"/>
                          </a:solidFill>
                        </a:rPr>
                        <a:t> the teacher to explain.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2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Share our</a:t>
                      </a:r>
                      <a:r>
                        <a:rPr lang="en-GB" sz="2000" baseline="0" dirty="0" smtClean="0"/>
                        <a:t> ideas.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Look back at what we’ve done.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</a:rPr>
                        <a:t>Discuss with my neighbour.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Choosing how to 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/>
              <a:t>I need an explanation of how to find a fraction of an amount.</a:t>
            </a:r>
            <a:endParaRPr lang="en-GB" sz="6000" dirty="0"/>
          </a:p>
        </p:txBody>
      </p:sp>
      <p:pic>
        <p:nvPicPr>
          <p:cNvPr id="4098" name="Picture 2" descr="https://encrypted-tbn2.gstatic.com/images?q=tbn:ANd9GcShxYQ5PLu5tE0rn9Gvw-cLwsaM9T2VOtUnB39oELe1CstAc-88I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8920"/>
            <a:ext cx="35433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1544</Words>
  <Application>Microsoft Office PowerPoint</Application>
  <PresentationFormat>On-screen Show (4:3)</PresentationFormat>
  <Paragraphs>270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Lesson Plan</vt:lpstr>
      <vt:lpstr>4/10 of 70  =  7/10  of 40</vt:lpstr>
      <vt:lpstr>PowerPoint Presentation</vt:lpstr>
      <vt:lpstr>PowerPoint Presentation</vt:lpstr>
      <vt:lpstr>4/10 of 70  =  7/10  of 40</vt:lpstr>
      <vt:lpstr>PowerPoint Presentation</vt:lpstr>
      <vt:lpstr>Choosing a next step</vt:lpstr>
      <vt:lpstr>Choosing how to work.</vt:lpstr>
      <vt:lpstr>PowerPoint Presentation</vt:lpstr>
      <vt:lpstr>PowerPoint Presentation</vt:lpstr>
      <vt:lpstr>Resource A Come up with some of your own examples.  Here are some to get you started:</vt:lpstr>
      <vt:lpstr>3/7 of 56  =  56/7  of 3 </vt:lpstr>
      <vt:lpstr>Resource B   Here is an alternative prompt, decide if it is  always true, sometimes true or never true.</vt:lpstr>
      <vt:lpstr>Resource C  Complete the spider diagram to practice finding unit fractions of an amount.</vt:lpstr>
      <vt:lpstr>PowerPoint Presentation</vt:lpstr>
      <vt:lpstr>PowerPoint Presentation</vt:lpstr>
      <vt:lpstr>Plenary –  Spot the mistake and correct it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4/10 of 70  =  7/10  of 40</dc:title>
  <dc:creator>Helen Hindle</dc:creator>
  <cp:lastModifiedBy>zeb1</cp:lastModifiedBy>
  <cp:revision>32</cp:revision>
  <cp:lastPrinted>2014-03-24T08:13:10Z</cp:lastPrinted>
  <dcterms:created xsi:type="dcterms:W3CDTF">2014-03-17T10:47:59Z</dcterms:created>
  <dcterms:modified xsi:type="dcterms:W3CDTF">2014-03-24T22:32:51Z</dcterms:modified>
</cp:coreProperties>
</file>