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2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1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6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4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4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7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6183-4271-4F0B-8AC5-F8C55CE9B0F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F8CC-C3BC-479D-981C-F33BE5067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8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69900"/>
              </p:ext>
            </p:extLst>
          </p:nvPr>
        </p:nvGraphicFramePr>
        <p:xfrm>
          <a:off x="395536" y="476672"/>
          <a:ext cx="8568952" cy="545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325268"/>
                <a:gridCol w="1959208"/>
                <a:gridCol w="21422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Understanding of the topic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smtClean="0">
                          <a:solidFill>
                            <a:schemeClr val="tx1"/>
                          </a:solidFill>
                        </a:rPr>
                        <a:t>Deeper          7/15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Shallower          3/15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Pace of learning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Slower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4/15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Faster                6/15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Progress (amount learnt)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More              8/15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Less      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Level of motivation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Lower 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8/15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Higher   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Understanding 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aims of what you were doing.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Clearer            9/15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Less Clear        1/15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of control over what you did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More    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8/15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Less     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744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Quantity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of discussions about Maths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Less                4/15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       9/15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More    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of discussions about Maths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Higher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11/15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Lower             2/15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Number of questions asked by students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More              4/15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 6/15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Less      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Level of enjoyment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Higher               6/15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4/15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Lower            5/15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Behaviour of class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Worse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           1/15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Same             7/15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Better              6/15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3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7</cp:revision>
  <cp:lastPrinted>2014-03-24T18:13:27Z</cp:lastPrinted>
  <dcterms:created xsi:type="dcterms:W3CDTF">2014-03-24T11:02:28Z</dcterms:created>
  <dcterms:modified xsi:type="dcterms:W3CDTF">2014-03-24T22:33:54Z</dcterms:modified>
</cp:coreProperties>
</file>