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05F-E989-4676-9C0B-D3FC61FF7FB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558-75AA-4083-8589-EA3DAE950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78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05F-E989-4676-9C0B-D3FC61FF7FB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558-75AA-4083-8589-EA3DAE950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34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05F-E989-4676-9C0B-D3FC61FF7FB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558-75AA-4083-8589-EA3DAE950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06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05F-E989-4676-9C0B-D3FC61FF7FB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558-75AA-4083-8589-EA3DAE950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54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05F-E989-4676-9C0B-D3FC61FF7FB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558-75AA-4083-8589-EA3DAE950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12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05F-E989-4676-9C0B-D3FC61FF7FB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558-75AA-4083-8589-EA3DAE950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46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05F-E989-4676-9C0B-D3FC61FF7FB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558-75AA-4083-8589-EA3DAE950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59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05F-E989-4676-9C0B-D3FC61FF7FB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558-75AA-4083-8589-EA3DAE950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32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05F-E989-4676-9C0B-D3FC61FF7FB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558-75AA-4083-8589-EA3DAE950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4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05F-E989-4676-9C0B-D3FC61FF7FB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558-75AA-4083-8589-EA3DAE950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37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05F-E989-4676-9C0B-D3FC61FF7FB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6558-75AA-4083-8589-EA3DAE950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87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2D05F-E989-4676-9C0B-D3FC61FF7FBF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F6558-75AA-4083-8589-EA3DAE950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38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1979711" y="1632314"/>
            <a:ext cx="1197213" cy="716565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7391350" y="2822377"/>
            <a:ext cx="637034" cy="1056896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885824" y="4062906"/>
            <a:ext cx="301799" cy="54533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52400" y="750996"/>
            <a:ext cx="29337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smtClean="0"/>
              <a:t>One </a:t>
            </a:r>
            <a:r>
              <a:rPr lang="en-GB" sz="2000" b="1" dirty="0" smtClean="0"/>
              <a:t>problem</a:t>
            </a:r>
            <a:r>
              <a:rPr lang="en-GB" sz="2000" b="1" dirty="0" smtClean="0"/>
              <a:t> / question </a:t>
            </a:r>
            <a:r>
              <a:rPr lang="en-GB" sz="2000" b="1" dirty="0" smtClean="0"/>
              <a:t>I would like </a:t>
            </a:r>
            <a:r>
              <a:rPr lang="en-GB" sz="2000" b="1" dirty="0" smtClean="0"/>
              <a:t>to be shown how to answer.</a:t>
            </a:r>
            <a:endParaRPr lang="en-GB" sz="2000" b="1" dirty="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642332" y="1632314"/>
            <a:ext cx="24112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/>
              <a:t>Two </a:t>
            </a:r>
            <a:r>
              <a:rPr lang="en-GB" sz="2000" b="1" dirty="0" smtClean="0"/>
              <a:t>problems / questions </a:t>
            </a:r>
            <a:r>
              <a:rPr lang="en-GB" sz="2000" b="1" dirty="0" smtClean="0"/>
              <a:t>I am not sure about yet….</a:t>
            </a:r>
            <a:endParaRPr lang="en-GB" sz="2000" b="1" dirty="0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52400" y="2431690"/>
            <a:ext cx="146685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/>
              <a:t>Three </a:t>
            </a:r>
            <a:r>
              <a:rPr lang="en-GB" sz="2000" b="1" dirty="0" smtClean="0"/>
              <a:t>problems / questions I can solve confidently</a:t>
            </a:r>
            <a:endParaRPr lang="en-GB" sz="2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507326" y="980729"/>
            <a:ext cx="8097122" cy="5616624"/>
            <a:chOff x="1943100" y="1948249"/>
            <a:chExt cx="6388921" cy="4217055"/>
          </a:xfrm>
        </p:grpSpPr>
        <p:sp>
          <p:nvSpPr>
            <p:cNvPr id="2" name="Rectangle 1"/>
            <p:cNvSpPr/>
            <p:nvPr/>
          </p:nvSpPr>
          <p:spPr>
            <a:xfrm>
              <a:off x="1943100" y="4761637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82333" y="4761637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207177" y="4761636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987088" y="3351917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44755" y="3357970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09647" y="1948249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02" y="16705"/>
            <a:ext cx="9141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Self Assessment Pyramid</a:t>
            </a:r>
            <a:endParaRPr lang="en-GB" sz="3200" b="1" u="sng" dirty="0"/>
          </a:p>
        </p:txBody>
      </p:sp>
    </p:spTree>
    <p:extLst>
      <p:ext uri="{BB962C8B-B14F-4D97-AF65-F5344CB8AC3E}">
        <p14:creationId xmlns:p14="http://schemas.microsoft.com/office/powerpoint/2010/main" val="247547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nimBg="1"/>
      <p:bldP spid="4110" grpId="0" animBg="1"/>
      <p:bldP spid="4111" grpId="0" animBg="1"/>
      <p:bldP spid="4113" grpId="0"/>
      <p:bldP spid="41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1</cp:revision>
  <dcterms:created xsi:type="dcterms:W3CDTF">2014-05-14T17:53:05Z</dcterms:created>
  <dcterms:modified xsi:type="dcterms:W3CDTF">2014-05-14T17:58:42Z</dcterms:modified>
</cp:coreProperties>
</file>