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6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3B699-1004-4C0C-B37E-F292A0F0695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CDE7E-174B-45F1-AFB1-1B1BF25692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632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C1DEB-80F1-4740-937A-48A657B2F08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24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75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23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8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08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24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24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9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4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576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3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6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519CC-1C33-4A0B-9AB7-A079AF51C43A}" type="datetimeFigureOut">
              <a:rPr lang="en-GB" smtClean="0"/>
              <a:t>30/10/2014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0F73E-2EE7-4818-A47E-FA7DCF8702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63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8698645"/>
              </p:ext>
            </p:extLst>
          </p:nvPr>
        </p:nvGraphicFramePr>
        <p:xfrm>
          <a:off x="323528" y="188640"/>
          <a:ext cx="8424936" cy="640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667406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what is wrong and correct the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mistake…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Explain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why….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Convince me that ……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406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Give me an example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of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en-GB" sz="2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406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What is the same and what is different about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…..?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How</a:t>
                      </a:r>
                      <a:r>
                        <a:rPr lang="en-GB" sz="2400" b="0" baseline="0" dirty="0" smtClean="0"/>
                        <a:t> do you know that </a:t>
                      </a:r>
                      <a:r>
                        <a:rPr lang="en-GB" sz="2400" b="0" baseline="0" dirty="0" smtClean="0"/>
                        <a:t>…..?</a:t>
                      </a:r>
                      <a:endParaRPr lang="en-GB" sz="24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clues do you look for when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…..?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Is it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possible to 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……..?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23181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How do you go about </a:t>
                      </a:r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…….?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7406">
                <a:tc>
                  <a:txBody>
                    <a:bodyPr/>
                    <a:lstStyle/>
                    <a:p>
                      <a:r>
                        <a:rPr lang="en-GB" sz="2400" b="0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sz="2400" b="0" baseline="0" dirty="0" smtClean="0">
                          <a:solidFill>
                            <a:schemeClr val="tx1"/>
                          </a:solidFill>
                        </a:rPr>
                        <a:t> is the minimum information you need to be able </a:t>
                      </a:r>
                      <a:r>
                        <a:rPr lang="en-GB" sz="2400" b="0" baseline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GB" sz="2400" b="0" baseline="0" smtClean="0">
                          <a:solidFill>
                            <a:schemeClr val="tx1"/>
                          </a:solidFill>
                        </a:rPr>
                        <a:t>…….?</a:t>
                      </a:r>
                      <a:endParaRPr lang="en-GB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51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70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7</cp:revision>
  <dcterms:created xsi:type="dcterms:W3CDTF">2014-02-25T12:31:58Z</dcterms:created>
  <dcterms:modified xsi:type="dcterms:W3CDTF">2014-10-30T17:24:01Z</dcterms:modified>
</cp:coreProperties>
</file>