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9" r:id="rId3"/>
    <p:sldId id="262" r:id="rId4"/>
    <p:sldId id="263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7B5A7E-7B0E-4519-ACAE-0246C2C8F7DD}">
          <p14:sldIdLst>
            <p14:sldId id="260"/>
            <p14:sldId id="259"/>
            <p14:sldId id="262"/>
            <p14:sldId id="263"/>
          </p14:sldIdLst>
        </p14:section>
        <p14:section name="Untitled Section" id="{6E87B94A-F48A-446F-AD26-D2347A133F23}">
          <p14:sldIdLst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69708-90A7-4E42-9B51-9FDF48C2FC39}" type="datetimeFigureOut">
              <a:rPr lang="en-GB" smtClean="0"/>
              <a:t>28/07/2015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6B7E4-7913-4681-BD53-B9340E12E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977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22DE-6105-4B05-94EA-D3C63C1D11D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980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28/07/2015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96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28/07/2015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51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28/07/2015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36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28/07/2015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46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28/07/2015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41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28/07/2015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23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28/07/2015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72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28/07/2015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02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28/07/2015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41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28/07/2015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24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28/07/2015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03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294FA-9128-4C95-9834-073FF5121C66}" type="datetimeFigureOut">
              <a:rPr lang="en-GB" smtClean="0"/>
              <a:t>28/07/2015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8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546900"/>
              </p:ext>
            </p:extLst>
          </p:nvPr>
        </p:nvGraphicFramePr>
        <p:xfrm>
          <a:off x="306000" y="1196752"/>
          <a:ext cx="85320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648"/>
                <a:gridCol w="7434352"/>
              </a:tblGrid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I’m so confident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- I could explain this to someone else!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 can get to the right answer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but I don’t understand well enough to explain it yet.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 understand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some of this but I don’t understand all of it yet.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tried hard and I listened but I am finding this challenging. I will make sure that I get help with this next lesson.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I do not understand any of this yet. There are things I could do to be a better learner next lesson.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 rot="10800000">
            <a:off x="323527" y="1268760"/>
            <a:ext cx="1080120" cy="525658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9513" y="156722"/>
            <a:ext cx="858802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Colour in the arrow, up to the statement which best describes your current understanding.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6760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60648"/>
            <a:ext cx="8496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My Favourite MISTAKES </a:t>
            </a:r>
            <a:endParaRPr lang="en-GB" sz="6000" dirty="0"/>
          </a:p>
          <a:p>
            <a:endParaRPr lang="en-GB" sz="3600" dirty="0" smtClean="0"/>
          </a:p>
          <a:p>
            <a:r>
              <a:rPr lang="en-GB" sz="3600" b="1" dirty="0" smtClean="0">
                <a:solidFill>
                  <a:srgbClr val="FF0000"/>
                </a:solidFill>
              </a:rPr>
              <a:t>M</a:t>
            </a:r>
            <a:r>
              <a:rPr lang="en-GB" sz="3600" dirty="0" smtClean="0"/>
              <a:t>eans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I</a:t>
            </a:r>
            <a:r>
              <a:rPr lang="en-GB" sz="3600" dirty="0" smtClean="0"/>
              <a:t> 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S</a:t>
            </a:r>
            <a:r>
              <a:rPr lang="en-GB" sz="3600" dirty="0" smtClean="0"/>
              <a:t>tart 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T</a:t>
            </a:r>
            <a:r>
              <a:rPr lang="en-GB" sz="3600" dirty="0" smtClean="0"/>
              <a:t>o 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A</a:t>
            </a:r>
            <a:r>
              <a:rPr lang="en-GB" sz="3600" dirty="0" smtClean="0"/>
              <a:t>cquire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K</a:t>
            </a:r>
            <a:r>
              <a:rPr lang="en-GB" sz="3600" dirty="0" smtClean="0"/>
              <a:t>nowledge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E</a:t>
            </a:r>
            <a:r>
              <a:rPr lang="en-GB" sz="3600" dirty="0" smtClean="0"/>
              <a:t>xperience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S</a:t>
            </a:r>
            <a:r>
              <a:rPr lang="en-GB" sz="3600" dirty="0" smtClean="0"/>
              <a:t>kills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203848" y="1916832"/>
            <a:ext cx="5616624" cy="4536504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491880" y="2060848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</a:t>
            </a:r>
            <a:r>
              <a:rPr lang="en-GB" sz="2800" dirty="0" smtClean="0"/>
              <a:t> mistake that moved my learning on……</a:t>
            </a:r>
            <a:endParaRPr lang="en-GB" sz="2800" dirty="0"/>
          </a:p>
        </p:txBody>
      </p:sp>
      <p:pic>
        <p:nvPicPr>
          <p:cNvPr id="3076" name="Picture 4" descr="C:\Program Files\Microsoft Office\Media\CntCD1\ClipArt2\j02157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613" y="5350101"/>
            <a:ext cx="808367" cy="87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274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792094"/>
              </p:ext>
            </p:extLst>
          </p:nvPr>
        </p:nvGraphicFramePr>
        <p:xfrm>
          <a:off x="323528" y="188640"/>
          <a:ext cx="8568951" cy="6552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2184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Tips I would give a friend to solve this problem are .........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</a:rPr>
                        <a:t>I have made a link between this topic and …</a:t>
                      </a:r>
                      <a:endParaRPr lang="en-GB" sz="14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</a:rPr>
                        <a:t>To help me move forward, when I got stuck today, I ….</a:t>
                      </a:r>
                      <a:endParaRPr lang="en-GB" sz="14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4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effectLst/>
                        </a:rPr>
                        <a:t>Today I interacted with the teacher by ……</a:t>
                      </a:r>
                      <a:endParaRPr lang="en-GB" sz="14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effectLst/>
                        </a:rPr>
                        <a:t>Today I am still unsure about ………………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effectLst/>
                        </a:rPr>
                        <a:t>To fill in this gap I intend to …………</a:t>
                      </a:r>
                      <a:endParaRPr lang="en-GB" sz="14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effectLst/>
                        </a:rPr>
                        <a:t>A barrier to my learning today was………..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effectLst/>
                        </a:rPr>
                        <a:t>I will try to overcome this by …..</a:t>
                      </a:r>
                      <a:endParaRPr lang="en-GB" sz="14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4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effectLst/>
                        </a:rPr>
                        <a:t>Today I explained to ……….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effectLst/>
                        </a:rPr>
                        <a:t>how to …………..</a:t>
                      </a:r>
                      <a:endParaRPr lang="en-GB" sz="14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Something I have learnt today about the way I learn is ………</a:t>
                      </a:r>
                      <a:endParaRPr lang="en-GB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At home, I need to look at ………………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19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318252"/>
              </p:ext>
            </p:extLst>
          </p:nvPr>
        </p:nvGraphicFramePr>
        <p:xfrm>
          <a:off x="107504" y="188640"/>
          <a:ext cx="8928992" cy="6574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3313"/>
                <a:gridCol w="3925679"/>
              </a:tblGrid>
              <a:tr h="1004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Which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mindset did I demonstrate?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each scale with an arrow.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5273"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Did I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use whole class discussions / explanations as learning opportunities? (Did I listen? Did I ask questions? Did I contribute answers or make suggestions?)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5273"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Did I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work on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tasks that challenged me?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5273"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Did I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use strategies to ‘un-stick’ myself when I  found the tasks difficult?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5273"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Did I check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my work for mistakes and correct them?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5273"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Did I</a:t>
                      </a:r>
                      <a:r>
                        <a:rPr lang="en-GB" sz="1800" baseline="0" dirty="0" smtClean="0"/>
                        <a:t> put as much effort as I possibly could into the tasks?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842" y="3593437"/>
            <a:ext cx="360362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814" y="4653136"/>
            <a:ext cx="360362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814" y="5805264"/>
            <a:ext cx="360362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814" y="2564904"/>
            <a:ext cx="360362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" name="Group 35"/>
          <p:cNvGrpSpPr/>
          <p:nvPr/>
        </p:nvGrpSpPr>
        <p:grpSpPr>
          <a:xfrm>
            <a:off x="5251067" y="1412564"/>
            <a:ext cx="3600400" cy="618956"/>
            <a:chOff x="611560" y="2608874"/>
            <a:chExt cx="8136906" cy="993309"/>
          </a:xfrm>
        </p:grpSpPr>
        <p:pic>
          <p:nvPicPr>
            <p:cNvPr id="37" name="Picture 2" descr="http://www.nm.stir.ac.uk/img/site-images/olivers-continuum.gif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145" b="45546"/>
            <a:stretch/>
          </p:blipFill>
          <p:spPr bwMode="auto">
            <a:xfrm>
              <a:off x="611560" y="2812473"/>
              <a:ext cx="7776859" cy="789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TextBox 37"/>
            <p:cNvSpPr txBox="1"/>
            <p:nvPr/>
          </p:nvSpPr>
          <p:spPr>
            <a:xfrm>
              <a:off x="611560" y="2608874"/>
              <a:ext cx="1326760" cy="360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Never</a:t>
              </a:r>
              <a:endParaRPr lang="en-GB" sz="12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95936" y="2627808"/>
              <a:ext cx="2088510" cy="360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Sometimes</a:t>
              </a:r>
              <a:endParaRPr lang="en-GB" sz="12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245363" y="2654657"/>
              <a:ext cx="1503103" cy="360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Always</a:t>
              </a:r>
              <a:endParaRPr lang="en-GB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7213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1752600" y="1349139"/>
            <a:ext cx="1295400" cy="56635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7380312" y="2514600"/>
            <a:ext cx="734988" cy="9144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885824" y="4207882"/>
            <a:ext cx="589831" cy="511889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52400" y="799018"/>
            <a:ext cx="29337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smtClean="0"/>
              <a:t>One question I would like answered…</a:t>
            </a:r>
            <a:endParaRPr lang="en-GB" sz="2000" b="1" dirty="0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553200" y="1806714"/>
            <a:ext cx="24112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/>
              <a:t>Two </a:t>
            </a:r>
            <a:r>
              <a:rPr lang="en-GB" sz="2000" b="1" dirty="0" smtClean="0"/>
              <a:t>things I am not sure about yet….</a:t>
            </a:r>
            <a:endParaRPr lang="en-GB" sz="2000" b="1" dirty="0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52399" y="2431690"/>
            <a:ext cx="170140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/>
              <a:t>Three </a:t>
            </a:r>
            <a:r>
              <a:rPr lang="en-GB" sz="2000" b="1" dirty="0" smtClean="0"/>
              <a:t>things I understand well enough to explain to someone else…</a:t>
            </a:r>
            <a:endParaRPr lang="en-GB" sz="20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507326" y="980729"/>
            <a:ext cx="8097122" cy="5616624"/>
            <a:chOff x="1943100" y="1948249"/>
            <a:chExt cx="6388921" cy="4217055"/>
          </a:xfrm>
        </p:grpSpPr>
        <p:sp>
          <p:nvSpPr>
            <p:cNvPr id="2" name="Rectangle 1"/>
            <p:cNvSpPr/>
            <p:nvPr/>
          </p:nvSpPr>
          <p:spPr>
            <a:xfrm>
              <a:off x="1943100" y="4761637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82333" y="4761637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207177" y="4761636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987088" y="3351917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44755" y="3357970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09647" y="1948249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627784" y="169462"/>
            <a:ext cx="4259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/>
              <a:t>Progress Pyramid</a:t>
            </a:r>
            <a:endParaRPr lang="en-GB" sz="3200" b="1" u="sng" dirty="0"/>
          </a:p>
        </p:txBody>
      </p:sp>
    </p:spTree>
    <p:extLst>
      <p:ext uri="{BB962C8B-B14F-4D97-AF65-F5344CB8AC3E}">
        <p14:creationId xmlns:p14="http://schemas.microsoft.com/office/powerpoint/2010/main" val="217245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nimBg="1"/>
      <p:bldP spid="4110" grpId="0" animBg="1"/>
      <p:bldP spid="4111" grpId="0" animBg="1"/>
      <p:bldP spid="4113" grpId="0"/>
      <p:bldP spid="41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360</Words>
  <Application>Microsoft Office PowerPoint</Application>
  <PresentationFormat>On-screen Show (4:3)</PresentationFormat>
  <Paragraphs>49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22</cp:revision>
  <dcterms:created xsi:type="dcterms:W3CDTF">2013-11-22T19:20:50Z</dcterms:created>
  <dcterms:modified xsi:type="dcterms:W3CDTF">2015-07-28T07:31:33Z</dcterms:modified>
</cp:coreProperties>
</file>