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5" r:id="rId3"/>
    <p:sldId id="274" r:id="rId4"/>
    <p:sldId id="269" r:id="rId5"/>
    <p:sldId id="266" r:id="rId6"/>
    <p:sldId id="262" r:id="rId7"/>
    <p:sldId id="263" r:id="rId8"/>
    <p:sldId id="261" r:id="rId9"/>
    <p:sldId id="268" r:id="rId10"/>
    <p:sldId id="276" r:id="rId11"/>
    <p:sldId id="277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93AB-55BF-4E6A-A22C-6CB094CDA1E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076F8-D7BB-487E-B8B5-AA10D6A26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0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5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4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0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2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59958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percentages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baseline="0" smtClean="0">
                          <a:solidFill>
                            <a:schemeClr val="tx1"/>
                          </a:solidFill>
                        </a:rPr>
                        <a:t>Words: 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21/09/2014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9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27931"/>
              </p:ext>
            </p:extLst>
          </p:nvPr>
        </p:nvGraphicFramePr>
        <p:xfrm>
          <a:off x="179512" y="59024"/>
          <a:ext cx="8784976" cy="654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166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A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72">
                <a:tc>
                  <a:txBody>
                    <a:bodyPr/>
                    <a:lstStyle/>
                    <a:p>
                      <a:r>
                        <a:rPr lang="en-GB" dirty="0" smtClean="0"/>
                        <a:t>Gwen bought a new car.</a:t>
                      </a:r>
                    </a:p>
                    <a:p>
                      <a:r>
                        <a:rPr lang="en-GB" dirty="0" smtClean="0"/>
                        <a:t>Each year, the value of her car</a:t>
                      </a:r>
                    </a:p>
                    <a:p>
                      <a:r>
                        <a:rPr lang="en-GB" dirty="0" smtClean="0"/>
                        <a:t>depreciated by 9%.</a:t>
                      </a:r>
                    </a:p>
                    <a:p>
                      <a:r>
                        <a:rPr lang="en-GB" dirty="0" smtClean="0"/>
                        <a:t>Calculate the number of years after which the value of her car was 47% of</a:t>
                      </a:r>
                    </a:p>
                    <a:p>
                      <a:r>
                        <a:rPr lang="en-GB" dirty="0" smtClean="0"/>
                        <a:t>its value when new.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232">
                <a:tc>
                  <a:txBody>
                    <a:bodyPr/>
                    <a:lstStyle/>
                    <a:p>
                      <a:r>
                        <a:rPr lang="en-GB" dirty="0" smtClean="0"/>
                        <a:t>The length of a rectangle is increased by 15%.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width is decreased by 5%.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By what percentage is the area changed?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33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033395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9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121727"/>
              </p:ext>
            </p:extLst>
          </p:nvPr>
        </p:nvGraphicFramePr>
        <p:xfrm>
          <a:off x="268921" y="332656"/>
          <a:ext cx="8606158" cy="497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296144"/>
                <a:gridCol w="1296144"/>
                <a:gridCol w="1296144"/>
                <a:gridCol w="1224136"/>
                <a:gridCol w="1296144"/>
                <a:gridCol w="1477366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f</a:t>
                      </a:r>
                      <a:r>
                        <a:rPr lang="en-GB" dirty="0" smtClean="0"/>
                        <a:t>ind simple percentages of a quantity.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am a</a:t>
                      </a:r>
                      <a:r>
                        <a:rPr lang="en-GB" dirty="0" smtClean="0"/>
                        <a:t>ble to solve reverse percentage problems</a:t>
                      </a:r>
                      <a:r>
                        <a:rPr lang="en-GB" baseline="0" dirty="0" smtClean="0"/>
                        <a:t> / I can find an original amount.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</a:t>
                      </a:r>
                      <a:r>
                        <a:rPr lang="en-GB" baseline="0" dirty="0" smtClean="0"/>
                        <a:t> u</a:t>
                      </a:r>
                      <a:r>
                        <a:rPr lang="en-GB" dirty="0" smtClean="0"/>
                        <a:t>se percentages to solve problems involving                                                  repeated proportional changes or the calculation of the </a:t>
                      </a:r>
                    </a:p>
                    <a:p>
                      <a:r>
                        <a:rPr lang="en-GB" dirty="0" smtClean="0"/>
                        <a:t>original quantity given the result of a proportional change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30074" y="55172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8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56534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58924"/>
              </p:ext>
            </p:extLst>
          </p:nvPr>
        </p:nvGraphicFramePr>
        <p:xfrm>
          <a:off x="251520" y="1052736"/>
          <a:ext cx="8606158" cy="497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296144"/>
                <a:gridCol w="1296144"/>
                <a:gridCol w="1296144"/>
                <a:gridCol w="1224136"/>
                <a:gridCol w="1296144"/>
                <a:gridCol w="1477366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Percentages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f</a:t>
                      </a:r>
                      <a:r>
                        <a:rPr lang="en-GB" dirty="0" smtClean="0"/>
                        <a:t>ind simple percentages of a quantity.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find any percentage of a quantity. 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</a:t>
                      </a:r>
                      <a:r>
                        <a:rPr lang="en-GB" dirty="0" smtClean="0"/>
                        <a:t>alculate percentage increases and decreases.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solve</a:t>
                      </a:r>
                      <a:r>
                        <a:rPr lang="en-GB" dirty="0" smtClean="0"/>
                        <a:t> compound interest problems.</a:t>
                      </a:r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am a</a:t>
                      </a:r>
                      <a:r>
                        <a:rPr lang="en-GB" dirty="0" smtClean="0"/>
                        <a:t>ble to solve reverse percentage problems</a:t>
                      </a:r>
                      <a:r>
                        <a:rPr lang="en-GB" baseline="0" dirty="0" smtClean="0"/>
                        <a:t> / I can find an original amount.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</a:t>
                      </a:r>
                      <a:r>
                        <a:rPr lang="en-GB" baseline="0" dirty="0" smtClean="0"/>
                        <a:t> u</a:t>
                      </a:r>
                      <a:r>
                        <a:rPr lang="en-GB" dirty="0" smtClean="0"/>
                        <a:t>se percentages to solve problems involving                                                  repeated proportional changes or the calculation of the </a:t>
                      </a:r>
                    </a:p>
                    <a:p>
                      <a:r>
                        <a:rPr lang="en-GB" dirty="0" smtClean="0"/>
                        <a:t>original quantity given the result of a proportional change</a:t>
                      </a:r>
                    </a:p>
                    <a:p>
                      <a:endParaRPr lang="en-GB" dirty="0"/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34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28051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Decrease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Original</a:t>
                      </a:r>
                      <a:r>
                        <a:rPr lang="en-GB" baseline="0" dirty="0" smtClean="0"/>
                        <a:t> Amount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Simple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 Interest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307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16016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(a)  Work out 50% of £60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(b)  Work out 25% of 20 metres.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Jim's pay is £180 each week.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Jim asks his boss for an increase of £20 a week.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Jim's boss offers him a 10% increase.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Is the offer from Jim's boss more than Jim asked for?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 must show your working.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9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898114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day a supermarket has 8420 customers.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65% of the customers pay with a debit card.</a:t>
                      </a:r>
                    </a:p>
                    <a:p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rest of the customers pay with cash.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how many customers pay with cash.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200 counters in a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counters are blue or red or yellow.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35% of the counters are blue.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1⁄10 of the counters are red.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number of yellow counters in the bag.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65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71594"/>
              </p:ext>
            </p:extLst>
          </p:nvPr>
        </p:nvGraphicFramePr>
        <p:xfrm>
          <a:off x="179512" y="188640"/>
          <a:ext cx="8784976" cy="65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38825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961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Here are two schemes for investing £2500 for 3 years.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Scheme A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gives £5.35 interest each month.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Scheme B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gives 3% simple interest each year.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Which scheme gives the most total interest over the 3 year period?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 must show all your working.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486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Petra booked a family holiday.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total cost of the holiday was £3500 plus VAT at 17.5%.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Petra paid £902.50 of the total cost when she booked the holiday.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She paid the rest of the total cost in 5 equal monthly payments.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amount of each monthly payment.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7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30434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Jozef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invests £1700 for 2 years at 4% per annum compound interest.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value of his investment at the end of 2 years.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Liam invests £6200 for 3 years in a savings account.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 gets 2.5% per annum compound interest.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much money will Liam have in his savings account at the end of 3 years?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5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1313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2550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 Questions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Answers  &amp; Working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7220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Viv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wants to invest £2000 for 2 years in the same bank.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At the end of 2 years,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Viv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 wants to have as much money as possible.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Which bank should she invest her £2000 in?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97" y="1412776"/>
            <a:ext cx="2481263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25304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13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38678"/>
              </p:ext>
            </p:extLst>
          </p:nvPr>
        </p:nvGraphicFramePr>
        <p:xfrm>
          <a:off x="179512" y="59024"/>
          <a:ext cx="8784976" cy="654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166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72">
                <a:tc>
                  <a:txBody>
                    <a:bodyPr/>
                    <a:lstStyle/>
                    <a:p>
                      <a:r>
                        <a:rPr lang="en-GB" dirty="0" smtClean="0"/>
                        <a:t>The normal price of a television is reduced by 30% in a sale.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sale price of the television is £350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normal price of the television.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232">
                <a:tc>
                  <a:txBody>
                    <a:bodyPr/>
                    <a:lstStyle/>
                    <a:p>
                      <a:r>
                        <a:rPr lang="en-GB" dirty="0" smtClean="0"/>
                        <a:t>In a sale, normal prices are reduced by 12%.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sale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price of a DVD player is £242.</a:t>
                      </a:r>
                    </a:p>
                    <a:p>
                      <a:r>
                        <a:rPr lang="en-GB" dirty="0" smtClean="0"/>
                        <a:t>Work out the normal price of the DVD player.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169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1003</Words>
  <Application>Microsoft Office PowerPoint</Application>
  <PresentationFormat>On-screen Show (4:3)</PresentationFormat>
  <Paragraphs>201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29</cp:revision>
  <dcterms:created xsi:type="dcterms:W3CDTF">2014-04-26T17:34:14Z</dcterms:created>
  <dcterms:modified xsi:type="dcterms:W3CDTF">2014-09-21T08:15:45Z</dcterms:modified>
</cp:coreProperties>
</file>