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72" r:id="rId5"/>
    <p:sldId id="273" r:id="rId6"/>
    <p:sldId id="264" r:id="rId7"/>
    <p:sldId id="274" r:id="rId8"/>
    <p:sldId id="265" r:id="rId9"/>
    <p:sldId id="266" r:id="rId10"/>
    <p:sldId id="267" r:id="rId11"/>
    <p:sldId id="275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80564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fractions,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decimals and percentages.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21/09/2014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38530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Jozef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invests £1700 for 2 years at 4% per annum compound interest.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value of his investment at the end of 2 years.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Liam invests £6200 for 3 years in a savings account.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gets 2.5% per annum compound interest.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much money will Liam have in his savings account at the end of 3 years?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6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85325"/>
              </p:ext>
            </p:extLst>
          </p:nvPr>
        </p:nvGraphicFramePr>
        <p:xfrm>
          <a:off x="179512" y="59024"/>
          <a:ext cx="8784976" cy="654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166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72">
                <a:tc>
                  <a:txBody>
                    <a:bodyPr/>
                    <a:lstStyle/>
                    <a:p>
                      <a:r>
                        <a:rPr lang="en-GB" dirty="0" smtClean="0"/>
                        <a:t>The normal price of a television is reduced by 30% in a sale.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sale price of the television is £350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normal price of the television.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232">
                <a:tc>
                  <a:txBody>
                    <a:bodyPr/>
                    <a:lstStyle/>
                    <a:p>
                      <a:r>
                        <a:rPr lang="en-GB" dirty="0" smtClean="0"/>
                        <a:t>In a sale, normal prices are reduced by 12%.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sale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price of a DVD player is £242.</a:t>
                      </a:r>
                    </a:p>
                    <a:p>
                      <a:r>
                        <a:rPr lang="en-GB" dirty="0" smtClean="0"/>
                        <a:t>Work out the normal price of the DVD player.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13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5851" y="5373216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99829"/>
              </p:ext>
            </p:extLst>
          </p:nvPr>
        </p:nvGraphicFramePr>
        <p:xfrm>
          <a:off x="252767" y="404664"/>
          <a:ext cx="8567705" cy="4704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849"/>
                <a:gridCol w="1368152"/>
                <a:gridCol w="1368152"/>
                <a:gridCol w="1080120"/>
                <a:gridCol w="1224136"/>
                <a:gridCol w="1152128"/>
                <a:gridCol w="1512168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Fractions, Decimals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state the fraction of a</a:t>
                      </a:r>
                      <a:r>
                        <a:rPr lang="en-GB" baseline="0" dirty="0" smtClean="0"/>
                        <a:t> shaded shape.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simple, equivalent</a:t>
                      </a:r>
                      <a:r>
                        <a:rPr lang="en-GB" baseline="0" dirty="0" smtClean="0"/>
                        <a:t> fractions, decimals and percentages.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know how to recognise equivalent fractions.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fraction problems expressed in words.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 percentages of a quantity.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change</a:t>
                      </a:r>
                      <a:r>
                        <a:rPr lang="en-GB" baseline="0" dirty="0" smtClean="0"/>
                        <a:t> decimals to fractions and fractions to decimals.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problems.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reverse</a:t>
                      </a:r>
                      <a:r>
                        <a:rPr lang="en-GB" baseline="0" dirty="0" smtClean="0"/>
                        <a:t> percentage problems / I can work out an original amount.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5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91522"/>
              </p:ext>
            </p:extLst>
          </p:nvPr>
        </p:nvGraphicFramePr>
        <p:xfrm>
          <a:off x="252767" y="404664"/>
          <a:ext cx="8567705" cy="4704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849"/>
                <a:gridCol w="1368152"/>
                <a:gridCol w="1368152"/>
                <a:gridCol w="1080120"/>
                <a:gridCol w="1224136"/>
                <a:gridCol w="1152128"/>
                <a:gridCol w="1512168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Fractions, Decimals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state the fraction of a</a:t>
                      </a:r>
                      <a:r>
                        <a:rPr lang="en-GB" baseline="0" dirty="0" smtClean="0"/>
                        <a:t> shaded shape.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simple, equivalent</a:t>
                      </a:r>
                      <a:r>
                        <a:rPr lang="en-GB" baseline="0" dirty="0" smtClean="0"/>
                        <a:t> fractions, decimals and percentages.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know how to recognise equivalent fractions.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fraction problems expressed in words.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 percentages of a quantity.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change</a:t>
                      </a:r>
                      <a:r>
                        <a:rPr lang="en-GB" baseline="0" dirty="0" smtClean="0"/>
                        <a:t> decimals to fractions and fractions to decimals.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problems.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reverse</a:t>
                      </a:r>
                      <a:r>
                        <a:rPr lang="en-GB" baseline="0" dirty="0" smtClean="0"/>
                        <a:t> percentage problems / I can work out an original amount.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53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73366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Simplest</a:t>
                      </a:r>
                      <a:r>
                        <a:rPr lang="en-GB" baseline="0" dirty="0" smtClean="0"/>
                        <a:t> Terms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Simple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43559"/>
              </p:ext>
            </p:extLst>
          </p:nvPr>
        </p:nvGraphicFramePr>
        <p:xfrm>
          <a:off x="323528" y="188641"/>
          <a:ext cx="8640960" cy="643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889465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Next to each diagram write down the fraction of the shape that is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shaded.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Try to write each fraction in its simplest terms.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9246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929186" y="1268760"/>
            <a:ext cx="7632848" cy="4959678"/>
            <a:chOff x="179388" y="0"/>
            <a:chExt cx="8640762" cy="66151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825" y="188913"/>
              <a:ext cx="1462088" cy="152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63" y="2349500"/>
              <a:ext cx="706437" cy="179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2384425"/>
              <a:ext cx="1582738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2409825"/>
              <a:ext cx="2592388" cy="179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88" y="0"/>
              <a:ext cx="1871662" cy="197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3" y="4652963"/>
              <a:ext cx="1931987" cy="158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1338" y="2349500"/>
              <a:ext cx="1892300" cy="189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4652963"/>
              <a:ext cx="2089150" cy="1833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688" y="4221163"/>
              <a:ext cx="2303462" cy="239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4581525"/>
              <a:ext cx="1735138" cy="176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238" y="0"/>
              <a:ext cx="2087562" cy="1878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63" y="260350"/>
              <a:ext cx="1381125" cy="151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171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86586"/>
                  </p:ext>
                </p:extLst>
              </p:nvPr>
            </p:nvGraphicFramePr>
            <p:xfrm>
              <a:off x="179512" y="188640"/>
              <a:ext cx="8901815" cy="63431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/>
                    <a:gridCol w="4797359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&amp;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0ut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Which</a:t>
                          </a:r>
                          <a:r>
                            <a:rPr lang="en-GB" baseline="0" dirty="0" smtClean="0"/>
                            <a:t> of these fractions are equivalent to 1/5  ?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3/15    2/10    5/20    5/50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Explain how you know.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Write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each of these fractions as a decimal and a percentage.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½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¼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¾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n-GB" sz="1600" b="1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1" i="0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600" b="1" i="0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1" i="0" baseline="0" dirty="0" smtClean="0">
                            <a:solidFill>
                              <a:schemeClr val="tx1"/>
                            </a:solidFill>
                            <a:latin typeface="Calibri" pitchFamily="34" charset="0"/>
                          </a:endParaRP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86586"/>
                  </p:ext>
                </p:extLst>
              </p:nvPr>
            </p:nvGraphicFramePr>
            <p:xfrm>
              <a:off x="179512" y="188640"/>
              <a:ext cx="8901815" cy="63431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/>
                    <a:gridCol w="4797359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&amp;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0ut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Which</a:t>
                          </a:r>
                          <a:r>
                            <a:rPr lang="en-GB" baseline="0" dirty="0" smtClean="0"/>
                            <a:t> of these fractions are equivalent to 1/5  ?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3/15    2/10    5/20    5/50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Explain how you know.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704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14579" r="-116766" b="-5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99210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(a)  Work out 50% of £60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en-GB" dirty="0" smtClean="0"/>
                        <a:t>Work out 25% of 20 metres.</a:t>
                      </a:r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 smtClean="0"/>
                    </a:p>
                    <a:p>
                      <a:pPr marL="0" indent="0">
                        <a:buNone/>
                      </a:pPr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en-GB" dirty="0" smtClean="0"/>
                        <a:t>Work out 10% of £240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35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in a tube of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2/5 of them are red and 1/7 of them are green.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many red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there?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many green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there?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Explain how you worked this out.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610033"/>
                  </p:ext>
                </p:extLst>
              </p:nvPr>
            </p:nvGraphicFramePr>
            <p:xfrm>
              <a:off x="179512" y="188640"/>
              <a:ext cx="8784976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92489"/>
                    <a:gridCol w="4392487"/>
                  </a:tblGrid>
                  <a:tr h="408820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and Working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Out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Change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fractions into decimals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2 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Show all of your working out.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Change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Explain how you did it.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0.3    0.45    0.125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610033"/>
                  </p:ext>
                </p:extLst>
              </p:nvPr>
            </p:nvGraphicFramePr>
            <p:xfrm>
              <a:off x="179512" y="188640"/>
              <a:ext cx="8784976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92489"/>
                    <a:gridCol w="4392487"/>
                  </a:tblGrid>
                  <a:tr h="408820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and Working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Out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4815" r="-100000" b="-100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Change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Explain how you did it.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0.3    0.45    0.125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954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92119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day a supermarket has 840 customers.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65% of the customers pay with a debit card.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rest of the customers pay with cash.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how many customers pay with cash.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200 counters in a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counters are blue or red or yellow.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35% of the counters are blue.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1⁄10 of the counters are red.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number of yellow counters in the bag.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22000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38825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961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James buys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 car for £350.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He sells the car for 23% less than he paid for it.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much did he sell the car for?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Explain how you worked out your answer.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486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Petra booked a family holiday.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total cost of the holiday was £3500 plus VAT at 17.5%.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Petra paid £902.50 of the total cost when she booked the holiday.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She paid the rest of the total cost in 5 equal monthly payments.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amount of each monthly payment.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689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1083</Words>
  <Application>Microsoft Office PowerPoint</Application>
  <PresentationFormat>On-screen Show (4:3)</PresentationFormat>
  <Paragraphs>217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7</cp:revision>
  <dcterms:created xsi:type="dcterms:W3CDTF">2014-09-21T07:31:53Z</dcterms:created>
  <dcterms:modified xsi:type="dcterms:W3CDTF">2014-09-21T08:21:19Z</dcterms:modified>
</cp:coreProperties>
</file>