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8" r:id="rId3"/>
    <p:sldId id="259" r:id="rId4"/>
    <p:sldId id="260" r:id="rId5"/>
    <p:sldId id="269" r:id="rId6"/>
    <p:sldId id="261" r:id="rId7"/>
    <p:sldId id="262" r:id="rId8"/>
    <p:sldId id="264" r:id="rId9"/>
    <p:sldId id="263" r:id="rId10"/>
    <p:sldId id="271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E85C1-F582-463A-A684-D599CD5F6709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B5535-EAFE-4B5B-98D7-DDCA71EDF0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7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6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20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3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43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0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9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AA00-203D-4FBD-AC85-57C47A2F90A6}" type="datetimeFigureOut">
              <a:rPr lang="en-GB" smtClean="0"/>
              <a:t>20/09/2014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8426-34B9-4FCA-B096-5F7CD03955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using a number line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20-Sep-14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or symbols </a:t>
            </a:r>
            <a:r>
              <a:rPr lang="en-GB" sz="2800" dirty="0"/>
              <a:t>that 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172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29395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8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48940"/>
              </p:ext>
            </p:extLst>
          </p:nvPr>
        </p:nvGraphicFramePr>
        <p:xfrm>
          <a:off x="116598" y="620688"/>
          <a:ext cx="8874157" cy="3624836"/>
        </p:xfrm>
        <a:graphic>
          <a:graphicData uri="http://schemas.openxmlformats.org/drawingml/2006/table">
            <a:tbl>
              <a:tblPr/>
              <a:tblGrid>
                <a:gridCol w="739513"/>
                <a:gridCol w="1331124"/>
                <a:gridCol w="1479026"/>
                <a:gridCol w="1077034"/>
                <a:gridCol w="1289407"/>
                <a:gridCol w="1774833"/>
                <a:gridCol w="1183220"/>
              </a:tblGrid>
              <a:tr h="363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Level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7/8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47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Line</a:t>
                      </a:r>
                    </a:p>
                  </a:txBody>
                  <a:tcPr marT="45640" marB="45640"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numbers to 100 using terms such as greater, less than and in between.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understand simple decimal notation.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order decimals to two or three places.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match terminating decimals to fractions.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 can work interchangeably with terminating decimals and their corresponding fractions (such as 3.5 and 7/2 or 0.375 and 3/8)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7013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7013" algn="l"/>
                          <a:tab pos="4572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</a:txBody>
                  <a:tcPr marT="45640" marB="4564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07504" y="4509120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09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19347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4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76895"/>
              </p:ext>
            </p:extLst>
          </p:nvPr>
        </p:nvGraphicFramePr>
        <p:xfrm>
          <a:off x="467544" y="692696"/>
          <a:ext cx="8352925" cy="5906734"/>
        </p:xfrm>
        <a:graphic>
          <a:graphicData uri="http://schemas.openxmlformats.org/drawingml/2006/table">
            <a:tbl>
              <a:tblPr firstRow="1" firstCol="1" bandRow="1"/>
              <a:tblGrid>
                <a:gridCol w="600566"/>
                <a:gridCol w="1161275"/>
                <a:gridCol w="1098212"/>
                <a:gridCol w="1098816"/>
                <a:gridCol w="1098212"/>
                <a:gridCol w="1098816"/>
                <a:gridCol w="1098212"/>
                <a:gridCol w="1098816"/>
              </a:tblGrid>
              <a:tr h="135082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Lower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2)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3)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4)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5)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6)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7)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(Level 8)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76957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u="sng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Year 7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Autumn Term 1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Number Line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numbers to 100 using key words such as greater, less than and in between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.</a:t>
                      </a: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Verdana"/>
                        <a:ea typeface="Calibri"/>
                        <a:cs typeface="Verdana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explain 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the importance of 0 as a place holder.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understand and use place value in numbers up to 1000.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recognise negative numbers.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understand simple decimal notation.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decimals to two or three places.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use the concepts and vocabulary of factors (or divisors), multiples, and squares.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round numbers to a power of 10.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understand and can use place value for decimals, measures and integers of any size.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order positive and negative integers, decimals and fractions; use the number line as a model for ordering of the real numbers.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round numbers and measures to an appropriate degree of accuracy for example, to a number of decimal places or significant figures.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use the concepts and vocabulary of prime numbers, highest common factor, lowest common multiple, prime factorisation.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appreciate the infinite nature of the sets of integers, real and rational numbers.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the symbols =, ≠,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&lt;, &gt;, ≤, ≥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powers and roots (square, cube and higher). I can recognise powers of 2, 3, 4, 5 and distinguish between exact representations of roots and their decimal approximations.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I can express a number as a product of its prime factors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Calibri"/>
                          <a:cs typeface="Arial"/>
                        </a:rPr>
                        <a:t>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work interchangeably with terminating decimals and their corresponding fractions 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use the concepts of product notation and the unique factorisation property.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6695" algn="l"/>
                          <a:tab pos="457200" algn="l"/>
                        </a:tabLst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can recognise which fractions are terminating decimals and which are recurring and give reasons why.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I can interpret and compare numbers in standard form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A x 10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n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 1≤A&lt;10, 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where n is a positive or negative integer or zero.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53745" marR="53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4624"/>
            <a:ext cx="8424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/>
              <a:t>Pupil Flight Plan</a:t>
            </a:r>
            <a:endParaRPr lang="en-GB" sz="1600" u="sng" dirty="0"/>
          </a:p>
        </p:txBody>
      </p:sp>
    </p:spTree>
    <p:extLst>
      <p:ext uri="{BB962C8B-B14F-4D97-AF65-F5344CB8AC3E}">
        <p14:creationId xmlns:p14="http://schemas.microsoft.com/office/powerpoint/2010/main" val="21655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747291"/>
              </p:ext>
            </p:extLst>
          </p:nvPr>
        </p:nvGraphicFramePr>
        <p:xfrm>
          <a:off x="357188" y="214313"/>
          <a:ext cx="8358186" cy="6535079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1"/>
              </a:tblGrid>
              <a:tr h="14144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&lt;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&gt;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=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/>
                        <a:t>≠</a:t>
                      </a:r>
                      <a:endParaRPr lang="en-GB" sz="3600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Numerator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Denominator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74">
                <a:tc>
                  <a:txBody>
                    <a:bodyPr/>
                    <a:lstStyle/>
                    <a:p>
                      <a:r>
                        <a:rPr lang="en-GB" dirty="0" smtClean="0"/>
                        <a:t>Equivalent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526" y="1171574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11715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6" y="1184560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4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150345"/>
              </p:ext>
            </p:extLst>
          </p:nvPr>
        </p:nvGraphicFramePr>
        <p:xfrm>
          <a:off x="179512" y="116633"/>
          <a:ext cx="8712969" cy="632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3024335"/>
                <a:gridCol w="4968553"/>
              </a:tblGrid>
              <a:tr h="1996275"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2c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23,    91,    34,    17,     56,    88.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67516">
                <a:tc rowSpan="3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2b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at these two numbers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and 400.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 the sentences opposite.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They are the same because…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75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They are different because…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940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zeros are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there to show 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229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Always True /Sometimes True /Never True: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 number with 9 units is going to be bigger than one with 6 units.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your answer.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8" y="1052736"/>
            <a:ext cx="7924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100392" y="923537"/>
            <a:ext cx="777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01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414598"/>
              </p:ext>
            </p:extLst>
          </p:nvPr>
        </p:nvGraphicFramePr>
        <p:xfrm>
          <a:off x="179512" y="116633"/>
          <a:ext cx="8712969" cy="6476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7992888"/>
              </a:tblGrid>
              <a:tr h="1996275">
                <a:tc>
                  <a:txBody>
                    <a:bodyPr/>
                    <a:lstStyle/>
                    <a:p>
                      <a:pPr algn="l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3c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Place the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se numbers in order from smallest to biggest using the number line below</a:t>
                      </a:r>
                    </a:p>
                    <a:p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123,    941,    534,    170,     506,    28</a:t>
                      </a:r>
                      <a:endParaRPr lang="en-GB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673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3b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Look at these numbers 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     -7     2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biggest? 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smallest?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does the – sign in front of the 4 and the 7 mean?</a:t>
                      </a: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78" y="1052736"/>
            <a:ext cx="79248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100392" y="923537"/>
            <a:ext cx="777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1000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67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296092"/>
              </p:ext>
            </p:extLst>
          </p:nvPr>
        </p:nvGraphicFramePr>
        <p:xfrm>
          <a:off x="179512" y="116632"/>
          <a:ext cx="8712969" cy="652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3024336"/>
                <a:gridCol w="4968552"/>
              </a:tblGrid>
              <a:tr h="349424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376">
                <a:tc rowSpan="2"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Show me 3 numbers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between 0.3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and 0.9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or False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3.6 is the same as 3.60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Explain your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answer.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8640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Put these decimals in order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from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largest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smallest: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7.765, 7.675, 6.765, 7.756, 6.776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8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4b/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Convert these fractions into decimals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1⁄2    1⁄4    3⁄4   1⁄10  1⁄5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your working out.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92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07180"/>
                  </p:ext>
                </p:extLst>
              </p:nvPr>
            </p:nvGraphicFramePr>
            <p:xfrm>
              <a:off x="179512" y="116632"/>
              <a:ext cx="8712969" cy="6474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349424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5c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In  the number 6.237  what does the digit 7 represent? </a:t>
                          </a: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How many different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ways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can you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write this?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586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5b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Find two fractions equivalent to 4/5</a:t>
                          </a: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6618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5a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Write the following fractions as decimals:-</a:t>
                          </a: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   3</m:t>
                                  </m:r>
                                </m:num>
                                <m:den>
                                  <m:r>
                                    <a:rPr lang="en-GB" b="0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107180"/>
                  </p:ext>
                </p:extLst>
              </p:nvPr>
            </p:nvGraphicFramePr>
            <p:xfrm>
              <a:off x="179512" y="116632"/>
              <a:ext cx="8712969" cy="647477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rowSpan="2"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5c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In  the number 6.237  what does the digit 7 represent? </a:t>
                          </a: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How many different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ways </a:t>
                          </a:r>
                          <a:r>
                            <a:rPr lang="en-GB" sz="1600" dirty="0" smtClean="0">
                              <a:solidFill>
                                <a:schemeClr val="tx1"/>
                              </a:solidFill>
                            </a:rPr>
                            <a:t>can you</a:t>
                          </a:r>
                          <a:r>
                            <a:rPr lang="en-GB" sz="1600" baseline="0" dirty="0" smtClean="0">
                              <a:solidFill>
                                <a:schemeClr val="tx1"/>
                              </a:solidFill>
                            </a:rPr>
                            <a:t> write this?</a:t>
                          </a:r>
                          <a:endParaRPr lang="en-GB" sz="16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430367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5864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5b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Find two fractions equivalent to 4/5</a:t>
                          </a: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en-GB" sz="1800" b="0" i="0" u="none" strike="noStrike" kern="1200" baseline="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66188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5a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3742" t="-290842" r="-163984" b="-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3865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0661027"/>
                  </p:ext>
                </p:extLst>
              </p:nvPr>
            </p:nvGraphicFramePr>
            <p:xfrm>
              <a:off x="179512" y="116632"/>
              <a:ext cx="8712969" cy="6469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2808313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6c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 these fractions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into decimals</a:t>
                          </a:r>
                        </a:p>
                        <a:p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sz="3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6b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/ 6a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and a mixed number.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Write these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4.35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6.45 =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11.321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0661027"/>
                  </p:ext>
                </p:extLst>
              </p:nvPr>
            </p:nvGraphicFramePr>
            <p:xfrm>
              <a:off x="179512" y="116632"/>
              <a:ext cx="8712969" cy="64697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36104"/>
                    <a:gridCol w="2808313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295379"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6c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3406" t="-21609" r="-176790" b="-1236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356381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6b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/ 6a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rowSpan="3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Convert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these decimals into fractions and a mixed number.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Write these in their simplest form.</a:t>
                          </a:r>
                        </a:p>
                        <a:p>
                          <a:endParaRPr lang="en-GB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4.35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6.45 =</a:t>
                          </a:r>
                        </a:p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1090844"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11.321 = 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7766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517387"/>
                  </p:ext>
                </p:extLst>
              </p:nvPr>
            </p:nvGraphicFramePr>
            <p:xfrm>
              <a:off x="179512" y="116632"/>
              <a:ext cx="8712969" cy="64087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90758"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How can you tell that ¾ will terminate and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GB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 will recur without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converting them into decimals?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272532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Decide which of the following fractions are equivalent to terminating decimals: 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3/5, 3/11, 7/30, 9/22, 9/20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You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must explain your answers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0517387"/>
                  </p:ext>
                </p:extLst>
              </p:nvPr>
            </p:nvGraphicFramePr>
            <p:xfrm>
              <a:off x="179512" y="116632"/>
              <a:ext cx="8712969" cy="640871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20081"/>
                    <a:gridCol w="3024336"/>
                    <a:gridCol w="4968552"/>
                  </a:tblGrid>
                  <a:tr h="545422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Answer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590758">
                    <a:tc rowSpan="2"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3742" t="-22118" r="-163984" b="-12658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272532">
                    <a:tc vMerge="1"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Decide which of the following fractions are equivalent to terminating decimals: 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3/5, 3/11, 7/30, 9/22, 9/20</a:t>
                          </a:r>
                        </a:p>
                        <a:p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You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must explain your answers</a:t>
                          </a:r>
                          <a:endParaRPr lang="en-GB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303691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901</Words>
  <Application>Microsoft Office PowerPoint</Application>
  <PresentationFormat>On-screen Show (4:3)</PresentationFormat>
  <Paragraphs>244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20</cp:revision>
  <dcterms:created xsi:type="dcterms:W3CDTF">2014-09-15T15:07:27Z</dcterms:created>
  <dcterms:modified xsi:type="dcterms:W3CDTF">2014-09-20T19:44:04Z</dcterms:modified>
</cp:coreProperties>
</file>